
<file path=[Content_Types].xml><?xml version="1.0" encoding="utf-8"?>
<Types xmlns="http://schemas.openxmlformats.org/package/2006/content-types">
  <Default Extension="jfif" ContentType="image/jpeg"/>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comments/comment1.xml" ContentType="application/vnd.openxmlformats-officedocument.presentationml.comments+xml"/>
  <Override PartName="/ppt/comments/comment2.xml" ContentType="application/vnd.openxmlformats-officedocument.presentationml.comments+xml"/>
  <Override PartName="/ppt/comments/comment3.xml" ContentType="application/vnd.openxmlformats-officedocument.presentationml.comments+xml"/>
  <Override PartName="/ppt/comments/comment4.xml" ContentType="application/vnd.openxmlformats-officedocument.presentationml.comments+xml"/>
  <Override PartName="/ppt/comments/comment5.xml" ContentType="application/vnd.openxmlformats-officedocument.presentationml.comments+xml"/>
  <Override PartName="/ppt/comments/comment6.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1" r:id="rId1"/>
    <p:sldMasterId id="2147483673" r:id="rId2"/>
  </p:sldMasterIdLst>
  <p:sldIdLst>
    <p:sldId id="317" r:id="rId3"/>
    <p:sldId id="342" r:id="rId4"/>
    <p:sldId id="312" r:id="rId5"/>
    <p:sldId id="354" r:id="rId6"/>
    <p:sldId id="356" r:id="rId7"/>
    <p:sldId id="319" r:id="rId8"/>
    <p:sldId id="309" r:id="rId9"/>
    <p:sldId id="357" r:id="rId10"/>
    <p:sldId id="365" r:id="rId11"/>
    <p:sldId id="366" r:id="rId12"/>
    <p:sldId id="367" r:id="rId13"/>
    <p:sldId id="368" r:id="rId14"/>
    <p:sldId id="330" r:id="rId15"/>
    <p:sldId id="349" r:id="rId16"/>
    <p:sldId id="350" r:id="rId17"/>
    <p:sldId id="369" r:id="rId18"/>
    <p:sldId id="310" r:id="rId19"/>
    <p:sldId id="360" r:id="rId20"/>
    <p:sldId id="361" r:id="rId21"/>
    <p:sldId id="362" r:id="rId22"/>
    <p:sldId id="363" r:id="rId23"/>
    <p:sldId id="364" r:id="rId24"/>
    <p:sldId id="370" r:id="rId25"/>
    <p:sldId id="371" r:id="rId26"/>
    <p:sldId id="372" r:id="rId27"/>
    <p:sldId id="373" r:id="rId28"/>
    <p:sldId id="374" r:id="rId29"/>
    <p:sldId id="376" r:id="rId30"/>
    <p:sldId id="353"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08"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nouha.gannouni" initials="n" lastIdx="19" clrIdx="0">
    <p:extLst>
      <p:ext uri="{19B8F6BF-5375-455C-9EA6-DF929625EA0E}">
        <p15:presenceInfo xmlns:p15="http://schemas.microsoft.com/office/powerpoint/2012/main" userId="S::nouha.gannouni@ensta.u-carthage.tn::ff11186d-b66f-460b-aab8-479914af0dbe"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99FF"/>
    <a:srgbClr val="0000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44" autoAdjust="0"/>
    <p:restoredTop sz="94660" autoAdjust="0"/>
  </p:normalViewPr>
  <p:slideViewPr>
    <p:cSldViewPr snapToGrid="0" showGuides="1">
      <p:cViewPr varScale="1">
        <p:scale>
          <a:sx n="51" d="100"/>
          <a:sy n="51" d="100"/>
        </p:scale>
        <p:origin x="108" y="552"/>
      </p:cViewPr>
      <p:guideLst>
        <p:guide orient="horz" pos="2208"/>
        <p:guide pos="3840"/>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commentAuthors" Target="commentAuthor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theme" Target="theme/theme1.xml"/><Relationship Id="rId8" Type="http://schemas.openxmlformats.org/officeDocument/2006/relationships/slide" Target="slides/slide6.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1-10-19T22:13:15.102" idx="10">
    <p:pos x="466" y="1942"/>
    <p:text>qui s’intéresse à la conception et le développement des solutions EXCEL sur mesure</p:text>
    <p:extLst>
      <p:ext uri="{C676402C-5697-4E1C-873F-D02D1690AC5C}">
        <p15:threadingInfo xmlns:p15="http://schemas.microsoft.com/office/powerpoint/2012/main" timeZoneBias="-60"/>
      </p:ext>
    </p:extLst>
  </p:cm>
  <p:cm authorId="1" dt="2021-10-19T22:14:23.530" idx="12">
    <p:pos x="10" y="10"/>
    <p:text>la partie conseil ou le client décrit sa problématique et l’équipe callée de plus de 150 réalisations lui guide à une solution Excel optimale</p:text>
    <p:extLst>
      <p:ext uri="{C676402C-5697-4E1C-873F-D02D1690AC5C}">
        <p15:threadingInfo xmlns:p15="http://schemas.microsoft.com/office/powerpoint/2012/main" timeZoneBias="-60"/>
      </p:ext>
    </p:extLst>
  </p:cm>
  <p:cm authorId="1" dt="2021-10-19T22:15:11.095" idx="13">
    <p:pos x="5460" y="972"/>
    <p:text>Elle accompagne les entreprises à</p:text>
    <p:extLst>
      <p:ext uri="{C676402C-5697-4E1C-873F-D02D1690AC5C}">
        <p15:threadingInfo xmlns:p15="http://schemas.microsoft.com/office/powerpoint/2012/main" timeZoneBias="-6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1-10-19T17:42:20.576" idx="8">
    <p:pos x="6912" y="1230"/>
    <p:text>Les objectifs de cette entreprise se basent essentiellement sur</p:text>
    <p:extLst>
      <p:ext uri="{C676402C-5697-4E1C-873F-D02D1690AC5C}">
        <p15:threadingInfo xmlns:p15="http://schemas.microsoft.com/office/powerpoint/2012/main" timeZoneBias="-60"/>
      </p:ext>
    </p:extLst>
  </p:cm>
  <p:cm authorId="1" dt="2021-10-19T17:44:58.083" idx="9">
    <p:pos x="6790" y="2671"/>
    <p:text>Les missions de Excel-lence sont à propos la proposition des alternatifs aux clients qui n’ont pas trouvé leur besoin dans les logiciels standards de gestion ainsi que</p:text>
    <p:extLst>
      <p:ext uri="{C676402C-5697-4E1C-873F-D02D1690AC5C}">
        <p15:threadingInfo xmlns:p15="http://schemas.microsoft.com/office/powerpoint/2012/main" timeZoneBias="-6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21-10-18T19:11:43.377" idx="2">
    <p:pos x="10" y="10"/>
    <p:text>c'est un logiciel utilisé pour assurer la bonne gestion des différentes ressources et des processus opérationnels dans une entreprise.</p:text>
    <p:extLst>
      <p:ext uri="{C676402C-5697-4E1C-873F-D02D1690AC5C}">
        <p15:threadingInfo xmlns:p15="http://schemas.microsoft.com/office/powerpoint/2012/main" timeZoneBias="-6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1" dt="2021-10-18T21:46:19.832" idx="3">
    <p:pos x="6519" y="838"/>
    <p:text>généraliste (progiciel de gestion intégré) qui se caractérise par des fonctions standard riches et qui répond à la diversité de gestion informatique.</p:text>
    <p:extLst>
      <p:ext uri="{C676402C-5697-4E1C-873F-D02D1690AC5C}">
        <p15:threadingInfo xmlns:p15="http://schemas.microsoft.com/office/powerpoint/2012/main" timeZoneBias="-60"/>
      </p:ext>
    </p:extLst>
  </p:cm>
  <p:cm authorId="1" dt="2021-10-18T21:50:40.828" idx="4">
    <p:pos x="3730" y="779"/>
    <p:text>Un des ERP les plus connus et utilisés Est le DIVALTO</p:text>
    <p:extLst>
      <p:ext uri="{C676402C-5697-4E1C-873F-D02D1690AC5C}">
        <p15:threadingInfo xmlns:p15="http://schemas.microsoft.com/office/powerpoint/2012/main" timeZoneBias="-60"/>
      </p:ext>
    </p:extLst>
  </p:cm>
  <p:cm authorId="1" dt="2021-10-18T21:51:27.568" idx="5">
    <p:pos x="10" y="10"/>
    <p:text>Etant donné que divalto est un des ERP complexes qui possèdent plusieurs ressources ce qui rend la mise en œuvre complexe et nécessite l’organisation et la rigueur, il semble un peu difficile d’en analyser et d’extraire les données d’où la nécessité d’une solution pour mieux évaluer les performances et la situation de l’entreprise</p:text>
    <p:extLst>
      <p:ext uri="{C676402C-5697-4E1C-873F-D02D1690AC5C}">
        <p15:threadingInfo xmlns:p15="http://schemas.microsoft.com/office/powerpoint/2012/main" timeZoneBias="-60"/>
      </p:ext>
    </p:extLst>
  </p:cm>
  <p:cm authorId="1" dt="2021-10-20T14:02:18.329" idx="16">
    <p:pos x="5280" y="912"/>
    <p:text>ouvert c’est-à-dire interfacé avec de très nombreuses applications disponibles sur le marché</p:text>
    <p:extLst>
      <p:ext uri="{C676402C-5697-4E1C-873F-D02D1690AC5C}">
        <p15:threadingInfo xmlns:p15="http://schemas.microsoft.com/office/powerpoint/2012/main" timeZoneBias="-60"/>
      </p:ext>
    </p:extLst>
  </p:cm>
  <p:cm authorId="1" dt="2021-10-20T14:02:38.018" idx="17">
    <p:pos x="5868" y="1728"/>
    <p:text>puissant en intégrant les technologies d’avenir</p:text>
    <p:extLst>
      <p:ext uri="{C676402C-5697-4E1C-873F-D02D1690AC5C}">
        <p15:threadingInfo xmlns:p15="http://schemas.microsoft.com/office/powerpoint/2012/main" timeZoneBias="-60"/>
      </p:ext>
    </p:extLst>
  </p:cm>
  <p:cm authorId="1" dt="2021-10-20T14:02:59.425" idx="18">
    <p:pos x="5604" y="3264"/>
    <p:text>personnalisable car il est capable de s’adapter à l’organisation de l’entreprise et à son évolution</p:text>
    <p:extLst>
      <p:ext uri="{C676402C-5697-4E1C-873F-D02D1690AC5C}">
        <p15:threadingInfo xmlns:p15="http://schemas.microsoft.com/office/powerpoint/2012/main" timeZoneBias="-60"/>
      </p:ext>
    </p:extLst>
  </p:cm>
  <p:cm authorId="1" dt="2021-10-20T14:03:30.687" idx="19">
    <p:pos x="106" y="106"/>
    <p:text>modulable ayant un ensemble de modules intégrés et indépendantes</p:text>
    <p:extLst>
      <p:ext uri="{C676402C-5697-4E1C-873F-D02D1690AC5C}">
        <p15:threadingInfo xmlns:p15="http://schemas.microsoft.com/office/powerpoint/2012/main" timeZoneBias="-60"/>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1" dt="2021-10-19T22:17:41.708" idx="14">
    <p:pos x="7008" y="2796"/>
    <p:text>Il est caractérisé par son utilité et la diversité de ses applications dans les entreprises industrielle, financière ou des services</p:text>
    <p:extLst>
      <p:ext uri="{C676402C-5697-4E1C-873F-D02D1690AC5C}">
        <p15:threadingInfo xmlns:p15="http://schemas.microsoft.com/office/powerpoint/2012/main" timeZoneBias="-60"/>
      </p:ext>
    </p:extLst>
  </p:cm>
</p:cmLst>
</file>

<file path=ppt/comments/comment6.xml><?xml version="1.0" encoding="utf-8"?>
<p:cmLst xmlns:a="http://schemas.openxmlformats.org/drawingml/2006/main" xmlns:r="http://schemas.openxmlformats.org/officeDocument/2006/relationships" xmlns:p="http://schemas.openxmlformats.org/presentationml/2006/main">
  <p:cm authorId="1" dt="2021-10-19T22:26:37.596" idx="15">
    <p:pos x="2064" y="3228"/>
    <p:text>Il permet  la définition, la manipulation et le contrôle de sécurité de données.</p:text>
    <p:extLst>
      <p:ext uri="{C676402C-5697-4E1C-873F-D02D1690AC5C}">
        <p15:threadingInfo xmlns:p15="http://schemas.microsoft.com/office/powerpoint/2012/main" timeZoneBias="-60"/>
      </p:ext>
    </p:extLst>
  </p:cm>
</p:cmLst>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1899324262"/>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2_Contents slide layout">
    <p:bg>
      <p:bgPr>
        <a:solidFill>
          <a:schemeClr val="bg1"/>
        </a:solidFill>
        <a:effectLst/>
      </p:bgPr>
    </p:bg>
    <p:spTree>
      <p:nvGrpSpPr>
        <p:cNvPr id="1" name=""/>
        <p:cNvGrpSpPr/>
        <p:nvPr/>
      </p:nvGrpSpPr>
      <p:grpSpPr>
        <a:xfrm>
          <a:off x="0" y="0"/>
          <a:ext cx="0" cy="0"/>
          <a:chOff x="0" y="0"/>
          <a:chExt cx="0" cy="0"/>
        </a:xfrm>
      </p:grpSpPr>
      <p:sp>
        <p:nvSpPr>
          <p:cNvPr id="2" name="그림 개체 틀 2">
            <a:extLst>
              <a:ext uri="{FF2B5EF4-FFF2-40B4-BE49-F238E27FC236}">
                <a16:creationId xmlns:a16="http://schemas.microsoft.com/office/drawing/2014/main" id="{5554FB4E-E79F-4FCD-B373-1990A7E51642}"/>
              </a:ext>
            </a:extLst>
          </p:cNvPr>
          <p:cNvSpPr>
            <a:spLocks noGrp="1"/>
          </p:cNvSpPr>
          <p:nvPr>
            <p:ph type="pic" sz="quarter" idx="65" hasCustomPrompt="1"/>
          </p:nvPr>
        </p:nvSpPr>
        <p:spPr>
          <a:xfrm>
            <a:off x="-1" y="0"/>
            <a:ext cx="10203255" cy="6858000"/>
          </a:xfrm>
          <a:custGeom>
            <a:avLst/>
            <a:gdLst>
              <a:gd name="connsiteX0" fmla="*/ 0 w 8908610"/>
              <a:gd name="connsiteY0" fmla="*/ 0 h 6858000"/>
              <a:gd name="connsiteX1" fmla="*/ 8908610 w 8908610"/>
              <a:gd name="connsiteY1" fmla="*/ 0 h 6858000"/>
              <a:gd name="connsiteX2" fmla="*/ 8908610 w 8908610"/>
              <a:gd name="connsiteY2" fmla="*/ 6858000 h 6858000"/>
              <a:gd name="connsiteX3" fmla="*/ 0 w 8908610"/>
              <a:gd name="connsiteY3" fmla="*/ 6858000 h 6858000"/>
              <a:gd name="connsiteX4" fmla="*/ 0 w 8908610"/>
              <a:gd name="connsiteY4" fmla="*/ 0 h 6858000"/>
              <a:gd name="connsiteX0" fmla="*/ 0 w 8908610"/>
              <a:gd name="connsiteY0" fmla="*/ 0 h 6858000"/>
              <a:gd name="connsiteX1" fmla="*/ 4725909 w 8908610"/>
              <a:gd name="connsiteY1" fmla="*/ 0 h 6858000"/>
              <a:gd name="connsiteX2" fmla="*/ 8908610 w 8908610"/>
              <a:gd name="connsiteY2" fmla="*/ 6858000 h 6858000"/>
              <a:gd name="connsiteX3" fmla="*/ 0 w 8908610"/>
              <a:gd name="connsiteY3" fmla="*/ 6858000 h 6858000"/>
              <a:gd name="connsiteX4" fmla="*/ 0 w 8908610"/>
              <a:gd name="connsiteY4" fmla="*/ 0 h 6858000"/>
              <a:gd name="connsiteX0" fmla="*/ 0 w 8908610"/>
              <a:gd name="connsiteY0" fmla="*/ 0 h 6858000"/>
              <a:gd name="connsiteX1" fmla="*/ 4330673 w 8908610"/>
              <a:gd name="connsiteY1" fmla="*/ 0 h 6858000"/>
              <a:gd name="connsiteX2" fmla="*/ 8908610 w 8908610"/>
              <a:gd name="connsiteY2" fmla="*/ 6858000 h 6858000"/>
              <a:gd name="connsiteX3" fmla="*/ 0 w 8908610"/>
              <a:gd name="connsiteY3" fmla="*/ 6858000 h 6858000"/>
              <a:gd name="connsiteX4" fmla="*/ 0 w 890861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08610" h="6858000">
                <a:moveTo>
                  <a:pt x="0" y="0"/>
                </a:moveTo>
                <a:lnTo>
                  <a:pt x="4330673" y="0"/>
                </a:lnTo>
                <a:lnTo>
                  <a:pt x="8908610" y="6858000"/>
                </a:lnTo>
                <a:lnTo>
                  <a:pt x="0" y="6858000"/>
                </a:lnTo>
                <a:lnTo>
                  <a:pt x="0" y="0"/>
                </a:lnTo>
                <a:close/>
              </a:path>
            </a:pathLst>
          </a:cu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 And Send To Back</a:t>
            </a:r>
            <a:endParaRPr lang="ko-KR" altLang="en-US" dirty="0"/>
          </a:p>
        </p:txBody>
      </p:sp>
    </p:spTree>
    <p:extLst>
      <p:ext uri="{BB962C8B-B14F-4D97-AF65-F5344CB8AC3E}">
        <p14:creationId xmlns:p14="http://schemas.microsoft.com/office/powerpoint/2010/main" val="26455743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6_Contents slide layou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74830917"/>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7_Contents slide layou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9604065"/>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NG sets layou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2482"/>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PNG &amp; Shapes Layout</a:t>
            </a:r>
          </a:p>
        </p:txBody>
      </p:sp>
    </p:spTree>
    <p:extLst>
      <p:ext uri="{BB962C8B-B14F-4D97-AF65-F5344CB8AC3E}">
        <p14:creationId xmlns:p14="http://schemas.microsoft.com/office/powerpoint/2010/main" val="2446392755"/>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Icon sets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123478"/>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Icon Sets Layout</a:t>
            </a:r>
          </a:p>
        </p:txBody>
      </p:sp>
      <p:sp>
        <p:nvSpPr>
          <p:cNvPr id="3" name="Rounded Rectangle 2"/>
          <p:cNvSpPr/>
          <p:nvPr userDrawn="1"/>
        </p:nvSpPr>
        <p:spPr>
          <a:xfrm>
            <a:off x="354010" y="1131591"/>
            <a:ext cx="3560767" cy="540256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p>
        </p:txBody>
      </p:sp>
      <p:sp>
        <p:nvSpPr>
          <p:cNvPr id="4" name="Rounded Rectangle 3"/>
          <p:cNvSpPr/>
          <p:nvPr userDrawn="1"/>
        </p:nvSpPr>
        <p:spPr>
          <a:xfrm>
            <a:off x="531933" y="1347500"/>
            <a:ext cx="153868" cy="5015200"/>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bg1"/>
              </a:solidFill>
            </a:endParaRPr>
          </a:p>
        </p:txBody>
      </p:sp>
      <p:sp>
        <p:nvSpPr>
          <p:cNvPr id="5" name="Half Frame 4"/>
          <p:cNvSpPr/>
          <p:nvPr userDrawn="1"/>
        </p:nvSpPr>
        <p:spPr>
          <a:xfrm rot="5400000">
            <a:off x="3057177" y="1276653"/>
            <a:ext cx="685849" cy="685148"/>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tx1">
                  <a:lumMod val="85000"/>
                  <a:lumOff val="15000"/>
                </a:schemeClr>
              </a:solidFill>
            </a:endParaRPr>
          </a:p>
        </p:txBody>
      </p:sp>
      <p:sp>
        <p:nvSpPr>
          <p:cNvPr id="58" name="TextBox 57">
            <a:extLst>
              <a:ext uri="{FF2B5EF4-FFF2-40B4-BE49-F238E27FC236}">
                <a16:creationId xmlns:a16="http://schemas.microsoft.com/office/drawing/2014/main" id="{5644E8BB-F13A-4AE0-889E-633DE4143787}"/>
              </a:ext>
            </a:extLst>
          </p:cNvPr>
          <p:cNvSpPr txBox="1"/>
          <p:nvPr userDrawn="1"/>
        </p:nvSpPr>
        <p:spPr>
          <a:xfrm>
            <a:off x="711704" y="1637214"/>
            <a:ext cx="2232248" cy="523220"/>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Resize without losing quality</a:t>
            </a:r>
            <a:endParaRPr lang="ko-KR" altLang="en-US" sz="1400" b="1" dirty="0">
              <a:solidFill>
                <a:schemeClr val="bg1"/>
              </a:solidFill>
              <a:latin typeface="Arial" pitchFamily="34" charset="0"/>
              <a:cs typeface="Arial" pitchFamily="34" charset="0"/>
            </a:endParaRPr>
          </a:p>
        </p:txBody>
      </p:sp>
      <p:sp>
        <p:nvSpPr>
          <p:cNvPr id="59" name="TextBox 58">
            <a:extLst>
              <a:ext uri="{FF2B5EF4-FFF2-40B4-BE49-F238E27FC236}">
                <a16:creationId xmlns:a16="http://schemas.microsoft.com/office/drawing/2014/main" id="{F2CE2B8B-ED32-491A-95B2-D28904BC432C}"/>
              </a:ext>
            </a:extLst>
          </p:cNvPr>
          <p:cNvSpPr txBox="1"/>
          <p:nvPr userDrawn="1"/>
        </p:nvSpPr>
        <p:spPr>
          <a:xfrm>
            <a:off x="711704" y="2127463"/>
            <a:ext cx="2232248" cy="738664"/>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Change Fill Color &amp;</a:t>
            </a:r>
          </a:p>
          <a:p>
            <a:r>
              <a:rPr lang="en-US" altLang="ko-KR" sz="1400" b="1" dirty="0">
                <a:solidFill>
                  <a:schemeClr val="bg1"/>
                </a:solidFill>
                <a:latin typeface="Arial" pitchFamily="34" charset="0"/>
                <a:cs typeface="Arial" pitchFamily="34" charset="0"/>
              </a:rPr>
              <a:t>Line Color</a:t>
            </a:r>
            <a:endParaRPr lang="ko-KR" altLang="en-US" sz="1400" b="1" dirty="0">
              <a:solidFill>
                <a:schemeClr val="bg1"/>
              </a:solidFill>
              <a:latin typeface="Arial" pitchFamily="34" charset="0"/>
              <a:cs typeface="Arial" pitchFamily="34" charset="0"/>
            </a:endParaRPr>
          </a:p>
        </p:txBody>
      </p:sp>
      <p:sp>
        <p:nvSpPr>
          <p:cNvPr id="60" name="TextBox 59">
            <a:extLst>
              <a:ext uri="{FF2B5EF4-FFF2-40B4-BE49-F238E27FC236}">
                <a16:creationId xmlns:a16="http://schemas.microsoft.com/office/drawing/2014/main" id="{962A52DF-2523-4479-BFA3-B5ACE9887E1C}"/>
              </a:ext>
            </a:extLst>
          </p:cNvPr>
          <p:cNvSpPr txBox="1"/>
          <p:nvPr userDrawn="1"/>
        </p:nvSpPr>
        <p:spPr>
          <a:xfrm>
            <a:off x="721229" y="5808438"/>
            <a:ext cx="2232000" cy="307777"/>
          </a:xfrm>
          <a:prstGeom prst="rect">
            <a:avLst/>
          </a:prstGeom>
          <a:noFill/>
        </p:spPr>
        <p:txBody>
          <a:bodyPr wrap="square" rtlCol="0" anchor="ctr">
            <a:spAutoFit/>
          </a:bodyPr>
          <a:lstStyle/>
          <a:p>
            <a:r>
              <a:rPr lang="en-US" altLang="ko-KR" sz="1400" dirty="0">
                <a:solidFill>
                  <a:schemeClr val="bg1"/>
                </a:solidFill>
                <a:latin typeface="Arial" pitchFamily="34" charset="0"/>
                <a:cs typeface="Arial" pitchFamily="34" charset="0"/>
              </a:rPr>
              <a:t>www.allppt.com</a:t>
            </a:r>
            <a:endParaRPr lang="ko-KR" altLang="en-US" sz="1400" dirty="0">
              <a:solidFill>
                <a:schemeClr val="bg1"/>
              </a:solidFill>
              <a:latin typeface="Arial" pitchFamily="34" charset="0"/>
              <a:cs typeface="Arial" pitchFamily="34" charset="0"/>
            </a:endParaRPr>
          </a:p>
        </p:txBody>
      </p:sp>
      <p:sp>
        <p:nvSpPr>
          <p:cNvPr id="61" name="TextBox 60">
            <a:extLst>
              <a:ext uri="{FF2B5EF4-FFF2-40B4-BE49-F238E27FC236}">
                <a16:creationId xmlns:a16="http://schemas.microsoft.com/office/drawing/2014/main" id="{BAAC314F-E96A-4408-95DE-A70E9ED054AF}"/>
              </a:ext>
            </a:extLst>
          </p:cNvPr>
          <p:cNvSpPr txBox="1"/>
          <p:nvPr userDrawn="1"/>
        </p:nvSpPr>
        <p:spPr>
          <a:xfrm>
            <a:off x="721229" y="4450324"/>
            <a:ext cx="2717296" cy="1384995"/>
          </a:xfrm>
          <a:prstGeom prst="rect">
            <a:avLst/>
          </a:prstGeom>
          <a:noFill/>
        </p:spPr>
        <p:txBody>
          <a:bodyPr wrap="square" rtlCol="0" anchor="ctr">
            <a:spAutoFit/>
          </a:bodyPr>
          <a:lstStyle/>
          <a:p>
            <a:r>
              <a:rPr lang="en-US" altLang="ko-KR" sz="2800" b="1" dirty="0">
                <a:solidFill>
                  <a:schemeClr val="bg1"/>
                </a:solidFill>
                <a:latin typeface="+mn-lt"/>
                <a:ea typeface="+mn-ea"/>
                <a:cs typeface="Arial" pitchFamily="34" charset="0"/>
              </a:rPr>
              <a:t>FREE </a:t>
            </a:r>
          </a:p>
          <a:p>
            <a:r>
              <a:rPr lang="en-US" altLang="ko-KR" sz="2800" b="1" dirty="0">
                <a:solidFill>
                  <a:schemeClr val="bg1"/>
                </a:solidFill>
                <a:latin typeface="+mn-lt"/>
                <a:ea typeface="+mn-ea"/>
                <a:cs typeface="Arial" pitchFamily="34" charset="0"/>
              </a:rPr>
              <a:t>PPT TEMPLATES</a:t>
            </a:r>
          </a:p>
        </p:txBody>
      </p:sp>
    </p:spTree>
    <p:extLst>
      <p:ext uri="{BB962C8B-B14F-4D97-AF65-F5344CB8AC3E}">
        <p14:creationId xmlns:p14="http://schemas.microsoft.com/office/powerpoint/2010/main" val="31367658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Section Break Slide layou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99650234"/>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End slide layou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78363630"/>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3449694420"/>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839437"/>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Agenda slide layou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15122037"/>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Taam slide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21DB724-9006-424E-A191-C08CB17EE2CA}"/>
              </a:ext>
            </a:extLst>
          </p:cNvPr>
          <p:cNvSpPr/>
          <p:nvPr userDrawn="1"/>
        </p:nvSpPr>
        <p:spPr>
          <a:xfrm>
            <a:off x="462336" y="315931"/>
            <a:ext cx="3113070" cy="622613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그림 개체 틀 2">
            <a:extLst>
              <a:ext uri="{FF2B5EF4-FFF2-40B4-BE49-F238E27FC236}">
                <a16:creationId xmlns:a16="http://schemas.microsoft.com/office/drawing/2014/main" id="{13FB2FD4-D355-49C8-B7E0-BC49131F2FEA}"/>
              </a:ext>
            </a:extLst>
          </p:cNvPr>
          <p:cNvSpPr>
            <a:spLocks noGrp="1"/>
          </p:cNvSpPr>
          <p:nvPr>
            <p:ph type="pic" sz="quarter" idx="41" hasCustomPrompt="1"/>
          </p:nvPr>
        </p:nvSpPr>
        <p:spPr>
          <a:xfrm>
            <a:off x="682645" y="553565"/>
            <a:ext cx="2672453" cy="2405392"/>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latin typeface="+mn-lt"/>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768664198"/>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5_Contents slide layout">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54BAF68A-9D51-4222-8013-E9B5F820985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6000903"/>
            <a:ext cx="11600704" cy="1140891"/>
          </a:xfrm>
          <a:prstGeom prst="rect">
            <a:avLst/>
          </a:prstGeom>
        </p:spPr>
      </p:pic>
      <p:pic>
        <p:nvPicPr>
          <p:cNvPr id="3" name="Picture 3" descr="E:\002-KIMS BUSINESS\007-02-MaxPPT-Contents\150902-com-Global-Laptop\mo900.png">
            <a:extLst>
              <a:ext uri="{FF2B5EF4-FFF2-40B4-BE49-F238E27FC236}">
                <a16:creationId xmlns:a16="http://schemas.microsoft.com/office/drawing/2014/main" id="{1C4F8B41-3F98-4240-8891-4ADABC669A41}"/>
              </a:ext>
            </a:extLst>
          </p:cNvPr>
          <p:cNvPicPr>
            <a:picLocks noChangeAspect="1" noChangeArrowheads="1"/>
          </p:cNvPicPr>
          <p:nvPr userDrawn="1"/>
        </p:nvPicPr>
        <p:blipFill rotWithShape="1">
          <a:blip r:embed="rId3" cstate="print">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rcRect l="18253"/>
          <a:stretch/>
        </p:blipFill>
        <p:spPr bwMode="auto">
          <a:xfrm flipH="1">
            <a:off x="8509450" y="2348880"/>
            <a:ext cx="3683812" cy="4509120"/>
          </a:xfrm>
          <a:prstGeom prst="rect">
            <a:avLst/>
          </a:prstGeom>
          <a:noFill/>
          <a:extLst>
            <a:ext uri="{909E8E84-426E-40DD-AFC4-6F175D3DCCD1}">
              <a14:hiddenFill xmlns:a14="http://schemas.microsoft.com/office/drawing/2010/main">
                <a:solidFill>
                  <a:srgbClr val="FFFFFF"/>
                </a:solidFill>
              </a14:hiddenFill>
            </a:ext>
          </a:extLst>
        </p:spPr>
      </p:pic>
      <p:sp>
        <p:nvSpPr>
          <p:cNvPr id="4" name="Picture Placeholder 2">
            <a:extLst>
              <a:ext uri="{FF2B5EF4-FFF2-40B4-BE49-F238E27FC236}">
                <a16:creationId xmlns:a16="http://schemas.microsoft.com/office/drawing/2014/main" id="{88CB46E1-8EB0-4782-9CDE-623B6BC6877B}"/>
              </a:ext>
            </a:extLst>
          </p:cNvPr>
          <p:cNvSpPr>
            <a:spLocks noGrp="1"/>
          </p:cNvSpPr>
          <p:nvPr>
            <p:ph type="pic" idx="14" hasCustomPrompt="1"/>
          </p:nvPr>
        </p:nvSpPr>
        <p:spPr>
          <a:xfrm>
            <a:off x="8898129" y="2735416"/>
            <a:ext cx="1672517" cy="2613110"/>
          </a:xfrm>
          <a:custGeom>
            <a:avLst/>
            <a:gdLst>
              <a:gd name="connsiteX0" fmla="*/ 0 w 1296000"/>
              <a:gd name="connsiteY0" fmla="*/ 0 h 2700000"/>
              <a:gd name="connsiteX1" fmla="*/ 1296000 w 1296000"/>
              <a:gd name="connsiteY1" fmla="*/ 0 h 2700000"/>
              <a:gd name="connsiteX2" fmla="*/ 1296000 w 1296000"/>
              <a:gd name="connsiteY2" fmla="*/ 2700000 h 2700000"/>
              <a:gd name="connsiteX3" fmla="*/ 0 w 1296000"/>
              <a:gd name="connsiteY3" fmla="*/ 2700000 h 2700000"/>
              <a:gd name="connsiteX4" fmla="*/ 0 w 1296000"/>
              <a:gd name="connsiteY4" fmla="*/ 0 h 2700000"/>
              <a:gd name="connsiteX0" fmla="*/ 0 w 1436677"/>
              <a:gd name="connsiteY0" fmla="*/ 0 h 2745513"/>
              <a:gd name="connsiteX1" fmla="*/ 1436677 w 1436677"/>
              <a:gd name="connsiteY1" fmla="*/ 45513 h 2745513"/>
              <a:gd name="connsiteX2" fmla="*/ 1436677 w 1436677"/>
              <a:gd name="connsiteY2" fmla="*/ 2745513 h 2745513"/>
              <a:gd name="connsiteX3" fmla="*/ 140677 w 1436677"/>
              <a:gd name="connsiteY3" fmla="*/ 2745513 h 2745513"/>
              <a:gd name="connsiteX4" fmla="*/ 0 w 1436677"/>
              <a:gd name="connsiteY4" fmla="*/ 0 h 2745513"/>
              <a:gd name="connsiteX0" fmla="*/ 0 w 1453227"/>
              <a:gd name="connsiteY0" fmla="*/ 0 h 2745513"/>
              <a:gd name="connsiteX1" fmla="*/ 1453227 w 1453227"/>
              <a:gd name="connsiteY1" fmla="*/ 45513 h 2745513"/>
              <a:gd name="connsiteX2" fmla="*/ 1453227 w 1453227"/>
              <a:gd name="connsiteY2" fmla="*/ 2745513 h 2745513"/>
              <a:gd name="connsiteX3" fmla="*/ 157227 w 1453227"/>
              <a:gd name="connsiteY3" fmla="*/ 2745513 h 2745513"/>
              <a:gd name="connsiteX4" fmla="*/ 0 w 1453227"/>
              <a:gd name="connsiteY4" fmla="*/ 0 h 2745513"/>
              <a:gd name="connsiteX0" fmla="*/ 0 w 1523565"/>
              <a:gd name="connsiteY0" fmla="*/ 0 h 2745513"/>
              <a:gd name="connsiteX1" fmla="*/ 1523565 w 1523565"/>
              <a:gd name="connsiteY1" fmla="*/ 16550 h 2745513"/>
              <a:gd name="connsiteX2" fmla="*/ 1453227 w 1523565"/>
              <a:gd name="connsiteY2" fmla="*/ 2745513 h 2745513"/>
              <a:gd name="connsiteX3" fmla="*/ 157227 w 1523565"/>
              <a:gd name="connsiteY3" fmla="*/ 2745513 h 2745513"/>
              <a:gd name="connsiteX4" fmla="*/ 0 w 1523565"/>
              <a:gd name="connsiteY4" fmla="*/ 0 h 2745513"/>
              <a:gd name="connsiteX0" fmla="*/ 0 w 1672517"/>
              <a:gd name="connsiteY0" fmla="*/ 0 h 2745513"/>
              <a:gd name="connsiteX1" fmla="*/ 1523565 w 1672517"/>
              <a:gd name="connsiteY1" fmla="*/ 16550 h 2745513"/>
              <a:gd name="connsiteX2" fmla="*/ 1672517 w 1672517"/>
              <a:gd name="connsiteY2" fmla="*/ 2580011 h 2745513"/>
              <a:gd name="connsiteX3" fmla="*/ 157227 w 1672517"/>
              <a:gd name="connsiteY3" fmla="*/ 2745513 h 2745513"/>
              <a:gd name="connsiteX4" fmla="*/ 0 w 1672517"/>
              <a:gd name="connsiteY4" fmla="*/ 0 h 2745513"/>
              <a:gd name="connsiteX0" fmla="*/ 0 w 1672517"/>
              <a:gd name="connsiteY0" fmla="*/ 0 h 2580011"/>
              <a:gd name="connsiteX1" fmla="*/ 1523565 w 1672517"/>
              <a:gd name="connsiteY1" fmla="*/ 16550 h 2580011"/>
              <a:gd name="connsiteX2" fmla="*/ 1672517 w 1672517"/>
              <a:gd name="connsiteY2" fmla="*/ 2580011 h 2580011"/>
              <a:gd name="connsiteX3" fmla="*/ 165502 w 1672517"/>
              <a:gd name="connsiteY3" fmla="*/ 2563460 h 2580011"/>
              <a:gd name="connsiteX4" fmla="*/ 0 w 1672517"/>
              <a:gd name="connsiteY4" fmla="*/ 0 h 2580011"/>
              <a:gd name="connsiteX0" fmla="*/ 0 w 1672517"/>
              <a:gd name="connsiteY0" fmla="*/ 0 h 2604835"/>
              <a:gd name="connsiteX1" fmla="*/ 1523565 w 1672517"/>
              <a:gd name="connsiteY1" fmla="*/ 16550 h 2604835"/>
              <a:gd name="connsiteX2" fmla="*/ 1672517 w 1672517"/>
              <a:gd name="connsiteY2" fmla="*/ 2580011 h 2604835"/>
              <a:gd name="connsiteX3" fmla="*/ 161364 w 1672517"/>
              <a:gd name="connsiteY3" fmla="*/ 2604835 h 2604835"/>
              <a:gd name="connsiteX4" fmla="*/ 0 w 1672517"/>
              <a:gd name="connsiteY4" fmla="*/ 0 h 2604835"/>
              <a:gd name="connsiteX0" fmla="*/ 0 w 1672517"/>
              <a:gd name="connsiteY0" fmla="*/ 0 h 2613110"/>
              <a:gd name="connsiteX1" fmla="*/ 1523565 w 1672517"/>
              <a:gd name="connsiteY1" fmla="*/ 16550 h 2613110"/>
              <a:gd name="connsiteX2" fmla="*/ 1672517 w 1672517"/>
              <a:gd name="connsiteY2" fmla="*/ 2580011 h 2613110"/>
              <a:gd name="connsiteX3" fmla="*/ 161364 w 1672517"/>
              <a:gd name="connsiteY3" fmla="*/ 2613110 h 2613110"/>
              <a:gd name="connsiteX4" fmla="*/ 0 w 1672517"/>
              <a:gd name="connsiteY4" fmla="*/ 0 h 2613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2517" h="2613110">
                <a:moveTo>
                  <a:pt x="0" y="0"/>
                </a:moveTo>
                <a:lnTo>
                  <a:pt x="1523565" y="16550"/>
                </a:lnTo>
                <a:lnTo>
                  <a:pt x="1672517" y="2580011"/>
                </a:lnTo>
                <a:lnTo>
                  <a:pt x="161364" y="2613110"/>
                </a:lnTo>
                <a:lnTo>
                  <a:pt x="0" y="0"/>
                </a:lnTo>
                <a:close/>
              </a:path>
            </a:pathLst>
          </a:custGeom>
          <a:solidFill>
            <a:schemeClr val="bg1">
              <a:lumMod val="95000"/>
            </a:schemeClr>
          </a:solidFill>
        </p:spPr>
        <p:txBody>
          <a:bodyPr anchor="ctr"/>
          <a:lstStyle>
            <a:lvl1pPr marL="0" indent="0" algn="ctr">
              <a:buNone/>
              <a:defRPr sz="1600">
                <a:latin typeface="Arial" pitchFamily="34" charset="0"/>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5" name="Text Placeholder 9">
            <a:extLst>
              <a:ext uri="{FF2B5EF4-FFF2-40B4-BE49-F238E27FC236}">
                <a16:creationId xmlns:a16="http://schemas.microsoft.com/office/drawing/2014/main" id="{388CF590-A7AC-47AA-9D77-5FF843A9CEE8}"/>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3833295095"/>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6_Contents slide layou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0445115"/>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8_Contents slide layou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92667485"/>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0_Contents slide layou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48684626"/>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6.xml"/><Relationship Id="rId1"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5311501"/>
      </p:ext>
    </p:extLst>
  </p:cSld>
  <p:clrMap bg1="lt1" tx1="dk1" bg2="lt2" tx2="dk2" accent1="accent1" accent2="accent2" accent3="accent3" accent4="accent4" accent5="accent5" accent6="accent6" hlink="hlink" folHlink="folHlink"/>
  <p:sldLayoutIdLst>
    <p:sldLayoutId id="2147483652" r:id="rId1"/>
    <p:sldLayoutId id="2147483653" r:id="rId2"/>
    <p:sldLayoutId id="2147483654" r:id="rId3"/>
    <p:sldLayoutId id="2147483698" r:id="rId4"/>
    <p:sldLayoutId id="2147483676" r:id="rId5"/>
    <p:sldLayoutId id="2147483677" r:id="rId6"/>
    <p:sldLayoutId id="2147483678" r:id="rId7"/>
    <p:sldLayoutId id="2147483680" r:id="rId8"/>
    <p:sldLayoutId id="2147483682" r:id="rId9"/>
    <p:sldLayoutId id="2147483684" r:id="rId10"/>
    <p:sldLayoutId id="2147483687" r:id="rId11"/>
    <p:sldLayoutId id="2147483688" r:id="rId12"/>
    <p:sldLayoutId id="2147483671" r:id="rId13"/>
    <p:sldLayoutId id="2147483672" r:id="rId14"/>
  </p:sldLayoutIdLst>
  <p:transition>
    <p:fade/>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8408049"/>
      </p:ext>
    </p:extLst>
  </p:cSld>
  <p:clrMap bg1="lt1" tx1="dk1" bg2="lt2" tx2="dk2" accent1="accent1" accent2="accent2" accent3="accent3" accent4="accent4" accent5="accent5" accent6="accent6" hlink="hlink" folHlink="folHlink"/>
  <p:sldLayoutIdLst>
    <p:sldLayoutId id="2147483699" r:id="rId1"/>
    <p:sldLayoutId id="2147483700" r:id="rId2"/>
  </p:sldLayoutIdLst>
  <p:transition>
    <p:fade/>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3" Type="http://schemas.openxmlformats.org/officeDocument/2006/relationships/comments" Target="../comments/comment6.xml"/><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g"/><Relationship Id="rId1" Type="http://schemas.openxmlformats.org/officeDocument/2006/relationships/slideLayout" Target="../slideLayouts/slideLayout1.xml"/><Relationship Id="rId5" Type="http://schemas.openxmlformats.org/officeDocument/2006/relationships/image" Target="../media/image28.png"/><Relationship Id="rId4" Type="http://schemas.openxmlformats.org/officeDocument/2006/relationships/image" Target="../media/image27.jfif"/></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30.jfif"/><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2" Type="http://schemas.openxmlformats.org/officeDocument/2006/relationships/comments" Target="../comments/comment1.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comments" Target="../comments/comment2.xml"/><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comments" Target="../comments/comment3.xml"/><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xml"/><Relationship Id="rId4" Type="http://schemas.openxmlformats.org/officeDocument/2006/relationships/comments" Target="../comments/comment4.xml"/></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comments" Target="../comments/comment5.xml"/><Relationship Id="rId2" Type="http://schemas.openxmlformats.org/officeDocument/2006/relationships/image" Target="../media/image2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D089AFE-74F7-4C5E-94AF-A10BB7AF357C}"/>
              </a:ext>
            </a:extLst>
          </p:cNvPr>
          <p:cNvSpPr txBox="1"/>
          <p:nvPr/>
        </p:nvSpPr>
        <p:spPr>
          <a:xfrm>
            <a:off x="9673831" y="5526320"/>
            <a:ext cx="1803428" cy="369332"/>
          </a:xfrm>
          <a:prstGeom prst="rect">
            <a:avLst/>
          </a:prstGeom>
          <a:noFill/>
        </p:spPr>
        <p:txBody>
          <a:bodyPr wrap="square" rtlCol="0" anchor="ctr">
            <a:spAutoFit/>
          </a:bodyPr>
          <a:lstStyle/>
          <a:p>
            <a:pPr algn="ctr"/>
            <a:r>
              <a:rPr lang="en-GB" altLang="ko-KR" b="1" dirty="0">
                <a:solidFill>
                  <a:schemeClr val="tx2">
                    <a:lumMod val="50000"/>
                  </a:schemeClr>
                </a:solidFill>
                <a:cs typeface="Arial" pitchFamily="34" charset="0"/>
              </a:rPr>
              <a:t>Le 20/10/2021</a:t>
            </a:r>
            <a:endParaRPr lang="ko-KR" altLang="en-US" b="1" dirty="0">
              <a:solidFill>
                <a:schemeClr val="tx2">
                  <a:lumMod val="50000"/>
                </a:schemeClr>
              </a:solidFill>
              <a:cs typeface="Arial" pitchFamily="34" charset="0"/>
            </a:endParaRPr>
          </a:p>
        </p:txBody>
      </p:sp>
      <p:sp>
        <p:nvSpPr>
          <p:cNvPr id="3" name="Text Placeholder 10">
            <a:extLst>
              <a:ext uri="{FF2B5EF4-FFF2-40B4-BE49-F238E27FC236}">
                <a16:creationId xmlns:a16="http://schemas.microsoft.com/office/drawing/2014/main" id="{6E42595B-C14E-46BD-8174-75B119EE9B8C}"/>
              </a:ext>
            </a:extLst>
          </p:cNvPr>
          <p:cNvSpPr txBox="1">
            <a:spLocks/>
          </p:cNvSpPr>
          <p:nvPr/>
        </p:nvSpPr>
        <p:spPr>
          <a:xfrm>
            <a:off x="2357938" y="1613638"/>
            <a:ext cx="7476123" cy="1408895"/>
          </a:xfrm>
          <a:prstGeom prst="rect">
            <a:avLst/>
          </a:prstGeom>
          <a:noFill/>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lnSpc>
                <a:spcPct val="110000"/>
              </a:lnSpc>
              <a:buNone/>
            </a:pPr>
            <a:r>
              <a:rPr lang="en-US" altLang="ko-KR" sz="3600" b="1" dirty="0">
                <a:latin typeface="+mj-lt"/>
                <a:cs typeface="Arial" pitchFamily="34" charset="0"/>
              </a:rPr>
              <a:t> Présentation du stage d’été  </a:t>
            </a:r>
          </a:p>
        </p:txBody>
      </p:sp>
      <p:sp>
        <p:nvSpPr>
          <p:cNvPr id="4" name="TextBox 3">
            <a:extLst>
              <a:ext uri="{FF2B5EF4-FFF2-40B4-BE49-F238E27FC236}">
                <a16:creationId xmlns:a16="http://schemas.microsoft.com/office/drawing/2014/main" id="{33110C2E-6E15-4604-B4B9-788AC235DBDD}"/>
              </a:ext>
            </a:extLst>
          </p:cNvPr>
          <p:cNvSpPr txBox="1"/>
          <p:nvPr/>
        </p:nvSpPr>
        <p:spPr>
          <a:xfrm>
            <a:off x="9673831" y="4493083"/>
            <a:ext cx="3206839" cy="707886"/>
          </a:xfrm>
          <a:prstGeom prst="rect">
            <a:avLst/>
          </a:prstGeom>
          <a:noFill/>
        </p:spPr>
        <p:txBody>
          <a:bodyPr wrap="square" rtlCol="0" anchor="ctr">
            <a:spAutoFit/>
          </a:bodyPr>
          <a:lstStyle/>
          <a:p>
            <a:r>
              <a:rPr lang="fr-FR" altLang="ko-KR" sz="2000" b="1" dirty="0">
                <a:solidFill>
                  <a:schemeClr val="tx2">
                    <a:lumMod val="50000"/>
                  </a:schemeClr>
                </a:solidFill>
                <a:cs typeface="Arial" pitchFamily="34" charset="0"/>
              </a:rPr>
              <a:t>Encadrant:</a:t>
            </a:r>
          </a:p>
          <a:p>
            <a:r>
              <a:rPr lang="fr-FR" altLang="ko-KR" sz="2000" b="1" dirty="0">
                <a:solidFill>
                  <a:schemeClr val="tx2">
                    <a:lumMod val="50000"/>
                  </a:schemeClr>
                </a:solidFill>
                <a:cs typeface="Arial" pitchFamily="34" charset="0"/>
              </a:rPr>
              <a:t>Ms </a:t>
            </a:r>
            <a:r>
              <a:rPr lang="fr-FR" altLang="ko-KR" sz="2000" b="1" dirty="0" err="1">
                <a:solidFill>
                  <a:schemeClr val="tx2">
                    <a:lumMod val="50000"/>
                  </a:schemeClr>
                </a:solidFill>
                <a:cs typeface="Arial" pitchFamily="34" charset="0"/>
              </a:rPr>
              <a:t>Belloumi</a:t>
            </a:r>
            <a:r>
              <a:rPr lang="fr-FR" altLang="ko-KR" sz="2000" b="1" dirty="0">
                <a:solidFill>
                  <a:schemeClr val="tx2">
                    <a:lumMod val="50000"/>
                  </a:schemeClr>
                </a:solidFill>
                <a:cs typeface="Arial" pitchFamily="34" charset="0"/>
              </a:rPr>
              <a:t> Bilel</a:t>
            </a:r>
            <a:endParaRPr lang="ko-KR" altLang="en-US" sz="2000" b="1" dirty="0">
              <a:solidFill>
                <a:schemeClr val="tx2">
                  <a:lumMod val="50000"/>
                </a:schemeClr>
              </a:solidFill>
              <a:cs typeface="Arial" pitchFamily="34" charset="0"/>
            </a:endParaRPr>
          </a:p>
        </p:txBody>
      </p:sp>
      <p:sp>
        <p:nvSpPr>
          <p:cNvPr id="5" name="TextBox 4">
            <a:extLst>
              <a:ext uri="{FF2B5EF4-FFF2-40B4-BE49-F238E27FC236}">
                <a16:creationId xmlns:a16="http://schemas.microsoft.com/office/drawing/2014/main" id="{3FB2FB53-C754-45D8-82A5-4D03F1F4A846}"/>
              </a:ext>
            </a:extLst>
          </p:cNvPr>
          <p:cNvSpPr txBox="1"/>
          <p:nvPr/>
        </p:nvSpPr>
        <p:spPr>
          <a:xfrm>
            <a:off x="2928827" y="3062715"/>
            <a:ext cx="6334344" cy="1323439"/>
          </a:xfrm>
          <a:prstGeom prst="rect">
            <a:avLst/>
          </a:prstGeom>
          <a:noFill/>
        </p:spPr>
        <p:txBody>
          <a:bodyPr wrap="square" rtlCol="0" anchor="ctr">
            <a:spAutoFit/>
          </a:bodyPr>
          <a:lstStyle/>
          <a:p>
            <a:pPr algn="ctr"/>
            <a:r>
              <a:rPr lang="en-GB" altLang="ko-KR" sz="4000" b="1" dirty="0">
                <a:solidFill>
                  <a:srgbClr val="0070C0"/>
                </a:solidFill>
                <a:cs typeface="Arial" pitchFamily="34" charset="0"/>
              </a:rPr>
              <a:t>Entreprise: </a:t>
            </a:r>
          </a:p>
          <a:p>
            <a:pPr algn="ctr"/>
            <a:r>
              <a:rPr lang="en-GB" altLang="ko-KR" sz="4000" b="1" dirty="0">
                <a:solidFill>
                  <a:srgbClr val="0070C0"/>
                </a:solidFill>
                <a:cs typeface="Arial" pitchFamily="34" charset="0"/>
              </a:rPr>
              <a:t>EXCEL-LENCE</a:t>
            </a:r>
            <a:endParaRPr lang="ko-KR" altLang="en-US" sz="4000" b="1" dirty="0">
              <a:solidFill>
                <a:srgbClr val="0070C0"/>
              </a:solidFill>
              <a:cs typeface="Arial" pitchFamily="34" charset="0"/>
            </a:endParaRPr>
          </a:p>
        </p:txBody>
      </p:sp>
      <p:sp>
        <p:nvSpPr>
          <p:cNvPr id="7" name="TextBox 6">
            <a:extLst>
              <a:ext uri="{FF2B5EF4-FFF2-40B4-BE49-F238E27FC236}">
                <a16:creationId xmlns:a16="http://schemas.microsoft.com/office/drawing/2014/main" id="{306C4202-FD41-4B7E-AFD1-EC28537ABBF8}"/>
              </a:ext>
            </a:extLst>
          </p:cNvPr>
          <p:cNvSpPr txBox="1"/>
          <p:nvPr/>
        </p:nvSpPr>
        <p:spPr>
          <a:xfrm>
            <a:off x="187673" y="5566543"/>
            <a:ext cx="4992866" cy="954107"/>
          </a:xfrm>
          <a:prstGeom prst="rect">
            <a:avLst/>
          </a:prstGeom>
          <a:noFill/>
        </p:spPr>
        <p:txBody>
          <a:bodyPr wrap="square" rtlCol="0">
            <a:spAutoFit/>
          </a:bodyPr>
          <a:lstStyle/>
          <a:p>
            <a:r>
              <a:rPr lang="en-US" altLang="ko-KR" sz="2000" b="1" dirty="0" err="1">
                <a:solidFill>
                  <a:schemeClr val="tx2">
                    <a:lumMod val="50000"/>
                  </a:schemeClr>
                </a:solidFill>
                <a:cs typeface="Arial" pitchFamily="34" charset="0"/>
              </a:rPr>
              <a:t>Devant</a:t>
            </a:r>
            <a:r>
              <a:rPr lang="en-US" altLang="ko-KR" sz="2000" b="1" dirty="0">
                <a:solidFill>
                  <a:schemeClr val="tx2">
                    <a:lumMod val="50000"/>
                  </a:schemeClr>
                </a:solidFill>
                <a:cs typeface="Arial" pitchFamily="34" charset="0"/>
              </a:rPr>
              <a:t> :  </a:t>
            </a:r>
            <a:r>
              <a:rPr lang="en-US" altLang="ko-KR" sz="2000" b="1" dirty="0" err="1">
                <a:solidFill>
                  <a:schemeClr val="tx2">
                    <a:lumMod val="50000"/>
                  </a:schemeClr>
                </a:solidFill>
                <a:cs typeface="Arial" pitchFamily="34" charset="0"/>
              </a:rPr>
              <a:t>Ms</a:t>
            </a:r>
            <a:r>
              <a:rPr lang="en-US" altLang="ko-KR" sz="2000" b="1" dirty="0">
                <a:solidFill>
                  <a:schemeClr val="tx2">
                    <a:lumMod val="50000"/>
                  </a:schemeClr>
                </a:solidFill>
                <a:cs typeface="Arial" pitchFamily="34" charset="0"/>
              </a:rPr>
              <a:t> </a:t>
            </a:r>
            <a:r>
              <a:rPr lang="en-US" altLang="ko-KR" sz="2000" b="1" dirty="0" err="1">
                <a:solidFill>
                  <a:schemeClr val="tx2">
                    <a:lumMod val="50000"/>
                  </a:schemeClr>
                </a:solidFill>
                <a:cs typeface="Arial" pitchFamily="34" charset="0"/>
              </a:rPr>
              <a:t>Antar</a:t>
            </a:r>
            <a:r>
              <a:rPr lang="en-US" altLang="ko-KR" sz="2000" b="1" dirty="0">
                <a:solidFill>
                  <a:schemeClr val="tx2">
                    <a:lumMod val="50000"/>
                  </a:schemeClr>
                </a:solidFill>
                <a:cs typeface="Arial" pitchFamily="34" charset="0"/>
              </a:rPr>
              <a:t> </a:t>
            </a:r>
            <a:r>
              <a:rPr lang="en-US" altLang="ko-KR" sz="2000" b="1" dirty="0" err="1">
                <a:solidFill>
                  <a:schemeClr val="tx2">
                    <a:lumMod val="50000"/>
                  </a:schemeClr>
                </a:solidFill>
                <a:cs typeface="Arial" pitchFamily="34" charset="0"/>
              </a:rPr>
              <a:t>Zied</a:t>
            </a:r>
            <a:endParaRPr lang="en-US" altLang="ko-KR" sz="2000" b="1" dirty="0">
              <a:solidFill>
                <a:schemeClr val="tx2">
                  <a:lumMod val="50000"/>
                </a:schemeClr>
              </a:solidFill>
              <a:cs typeface="Arial" pitchFamily="34" charset="0"/>
            </a:endParaRPr>
          </a:p>
          <a:p>
            <a:r>
              <a:rPr lang="en-US" altLang="ko-KR" sz="2000" b="1" dirty="0">
                <a:solidFill>
                  <a:schemeClr val="tx2">
                    <a:lumMod val="50000"/>
                  </a:schemeClr>
                </a:solidFill>
                <a:cs typeface="Arial" pitchFamily="34" charset="0"/>
              </a:rPr>
              <a:t>                </a:t>
            </a:r>
            <a:r>
              <a:rPr lang="en-US" altLang="ko-KR" sz="2000" b="1" dirty="0" err="1">
                <a:solidFill>
                  <a:schemeClr val="tx2">
                    <a:lumMod val="50000"/>
                  </a:schemeClr>
                </a:solidFill>
                <a:cs typeface="Arial" pitchFamily="34" charset="0"/>
              </a:rPr>
              <a:t>Ms</a:t>
            </a:r>
            <a:r>
              <a:rPr lang="en-US" altLang="ko-KR" sz="2000" b="1" dirty="0">
                <a:solidFill>
                  <a:schemeClr val="tx2">
                    <a:lumMod val="50000"/>
                  </a:schemeClr>
                </a:solidFill>
                <a:cs typeface="Arial" pitchFamily="34" charset="0"/>
              </a:rPr>
              <a:t> </a:t>
            </a:r>
            <a:r>
              <a:rPr lang="en-US" altLang="ko-KR" sz="2000" b="1" dirty="0" err="1">
                <a:solidFill>
                  <a:schemeClr val="tx2">
                    <a:lumMod val="50000"/>
                  </a:schemeClr>
                </a:solidFill>
                <a:cs typeface="Arial" pitchFamily="34" charset="0"/>
              </a:rPr>
              <a:t>Derbali</a:t>
            </a:r>
            <a:r>
              <a:rPr lang="en-US" altLang="ko-KR" sz="2000" b="1" dirty="0">
                <a:solidFill>
                  <a:schemeClr val="tx2">
                    <a:lumMod val="50000"/>
                  </a:schemeClr>
                </a:solidFill>
                <a:cs typeface="Arial" pitchFamily="34" charset="0"/>
              </a:rPr>
              <a:t> </a:t>
            </a:r>
            <a:r>
              <a:rPr lang="en-US" altLang="ko-KR" sz="2000" b="1" dirty="0" err="1">
                <a:solidFill>
                  <a:schemeClr val="tx2">
                    <a:lumMod val="50000"/>
                  </a:schemeClr>
                </a:solidFill>
                <a:cs typeface="Arial" pitchFamily="34" charset="0"/>
              </a:rPr>
              <a:t>fathi</a:t>
            </a:r>
            <a:endParaRPr lang="en-US" altLang="ko-KR" sz="2000" b="1" dirty="0">
              <a:solidFill>
                <a:schemeClr val="tx2">
                  <a:lumMod val="50000"/>
                </a:schemeClr>
              </a:solidFill>
              <a:cs typeface="Arial" pitchFamily="34" charset="0"/>
            </a:endParaRPr>
          </a:p>
          <a:p>
            <a:endParaRPr lang="en-US" altLang="ko-KR" sz="1600" dirty="0">
              <a:solidFill>
                <a:schemeClr val="bg1"/>
              </a:solidFill>
              <a:cs typeface="Arial" pitchFamily="34" charset="0"/>
            </a:endParaRPr>
          </a:p>
        </p:txBody>
      </p:sp>
      <p:sp>
        <p:nvSpPr>
          <p:cNvPr id="8" name="ZoneTexte 7">
            <a:extLst>
              <a:ext uri="{FF2B5EF4-FFF2-40B4-BE49-F238E27FC236}">
                <a16:creationId xmlns:a16="http://schemas.microsoft.com/office/drawing/2014/main" id="{EC63A584-D664-46AA-B6FF-6070C34E1000}"/>
              </a:ext>
            </a:extLst>
          </p:cNvPr>
          <p:cNvSpPr txBox="1"/>
          <p:nvPr/>
        </p:nvSpPr>
        <p:spPr>
          <a:xfrm>
            <a:off x="3198567" y="371078"/>
            <a:ext cx="7210697"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fr-FR" b="1" dirty="0"/>
              <a:t>National </a:t>
            </a:r>
            <a:r>
              <a:rPr lang="fr-FR" b="1" dirty="0" err="1"/>
              <a:t>School</a:t>
            </a:r>
            <a:r>
              <a:rPr lang="fr-FR" b="1" dirty="0"/>
              <a:t> of Advanced Sciences </a:t>
            </a:r>
          </a:p>
          <a:p>
            <a:pPr marL="0" marR="0" indent="0" algn="ctr" defTabSz="825500" rtl="0" fontAlgn="auto" latinLnBrk="0" hangingPunct="0">
              <a:lnSpc>
                <a:spcPct val="100000"/>
              </a:lnSpc>
              <a:spcBef>
                <a:spcPts val="0"/>
              </a:spcBef>
              <a:spcAft>
                <a:spcPts val="0"/>
              </a:spcAft>
              <a:buClrTx/>
              <a:buSzTx/>
              <a:buFontTx/>
              <a:buNone/>
              <a:tabLst/>
            </a:pPr>
            <a:r>
              <a:rPr lang="fr-FR" b="1" dirty="0"/>
              <a:t>and Technologies of Borj </a:t>
            </a:r>
            <a:r>
              <a:rPr lang="fr-FR" b="1" dirty="0" err="1"/>
              <a:t>Cedria</a:t>
            </a:r>
            <a:endParaRPr kumimoji="0" lang="fr-FR" b="1" i="0" u="none" strike="noStrike" cap="none" spc="0" normalizeH="0" baseline="0" dirty="0">
              <a:ln>
                <a:noFill/>
              </a:ln>
              <a:effectLst/>
              <a:uFillTx/>
              <a:sym typeface="Helvetica Neue"/>
            </a:endParaRPr>
          </a:p>
        </p:txBody>
      </p:sp>
      <p:sp>
        <p:nvSpPr>
          <p:cNvPr id="9" name="ZoneTexte 8"/>
          <p:cNvSpPr txBox="1"/>
          <p:nvPr/>
        </p:nvSpPr>
        <p:spPr>
          <a:xfrm>
            <a:off x="187673" y="4638493"/>
            <a:ext cx="2259106" cy="707886"/>
          </a:xfrm>
          <a:prstGeom prst="rect">
            <a:avLst/>
          </a:prstGeom>
          <a:noFill/>
        </p:spPr>
        <p:txBody>
          <a:bodyPr wrap="square" rtlCol="0">
            <a:spAutoFit/>
          </a:bodyPr>
          <a:lstStyle/>
          <a:p>
            <a:r>
              <a:rPr lang="fr-FR" sz="2000" b="1" dirty="0">
                <a:solidFill>
                  <a:schemeClr val="tx2">
                    <a:lumMod val="50000"/>
                  </a:schemeClr>
                </a:solidFill>
              </a:rPr>
              <a:t>Présenté par:</a:t>
            </a:r>
          </a:p>
          <a:p>
            <a:r>
              <a:rPr lang="fr-FR" sz="2000" b="1" dirty="0" err="1">
                <a:solidFill>
                  <a:schemeClr val="tx2">
                    <a:lumMod val="50000"/>
                  </a:schemeClr>
                </a:solidFill>
              </a:rPr>
              <a:t>Gannouni</a:t>
            </a:r>
            <a:r>
              <a:rPr lang="fr-FR" sz="2000" b="1" dirty="0">
                <a:solidFill>
                  <a:schemeClr val="tx2">
                    <a:lumMod val="50000"/>
                  </a:schemeClr>
                </a:solidFill>
              </a:rPr>
              <a:t> </a:t>
            </a:r>
            <a:r>
              <a:rPr lang="fr-FR" sz="2000" b="1" dirty="0" err="1">
                <a:solidFill>
                  <a:schemeClr val="tx2">
                    <a:lumMod val="50000"/>
                  </a:schemeClr>
                </a:solidFill>
              </a:rPr>
              <a:t>Nouha</a:t>
            </a:r>
            <a:endParaRPr lang="fr-FR" sz="2000" b="1" dirty="0">
              <a:solidFill>
                <a:schemeClr val="tx2">
                  <a:lumMod val="50000"/>
                </a:schemeClr>
              </a:solidFill>
            </a:endParaRPr>
          </a:p>
        </p:txBody>
      </p:sp>
      <p:pic>
        <p:nvPicPr>
          <p:cNvPr id="10" name="image1.png">
            <a:extLst>
              <a:ext uri="{FF2B5EF4-FFF2-40B4-BE49-F238E27FC236}">
                <a16:creationId xmlns:a16="http://schemas.microsoft.com/office/drawing/2014/main" id="{4BDDFB09-0E04-46AD-9F97-8DB43BB06142}"/>
              </a:ext>
            </a:extLst>
          </p:cNvPr>
          <p:cNvPicPr/>
          <p:nvPr/>
        </p:nvPicPr>
        <p:blipFill>
          <a:blip r:embed="rId2" cstate="print"/>
          <a:srcRect/>
          <a:stretch>
            <a:fillRect/>
          </a:stretch>
        </p:blipFill>
        <p:spPr>
          <a:xfrm>
            <a:off x="187673" y="0"/>
            <a:ext cx="2111775" cy="1083220"/>
          </a:xfrm>
          <a:prstGeom prst="rect">
            <a:avLst/>
          </a:prstGeom>
          <a:ln/>
        </p:spPr>
      </p:pic>
      <p:pic>
        <p:nvPicPr>
          <p:cNvPr id="6" name="Image 5">
            <a:extLst>
              <a:ext uri="{FF2B5EF4-FFF2-40B4-BE49-F238E27FC236}">
                <a16:creationId xmlns:a16="http://schemas.microsoft.com/office/drawing/2014/main" id="{12ADE018-D4B0-417B-B643-D61F324F446B}"/>
              </a:ext>
            </a:extLst>
          </p:cNvPr>
          <p:cNvPicPr>
            <a:picLocks noChangeAspect="1"/>
          </p:cNvPicPr>
          <p:nvPr/>
        </p:nvPicPr>
        <p:blipFill>
          <a:blip r:embed="rId3"/>
          <a:stretch>
            <a:fillRect/>
          </a:stretch>
        </p:blipFill>
        <p:spPr>
          <a:xfrm>
            <a:off x="9988062" y="77784"/>
            <a:ext cx="2016265" cy="1207677"/>
          </a:xfrm>
          <a:prstGeom prst="rect">
            <a:avLst/>
          </a:prstGeom>
        </p:spPr>
      </p:pic>
    </p:spTree>
    <p:extLst>
      <p:ext uri="{BB962C8B-B14F-4D97-AF65-F5344CB8AC3E}">
        <p14:creationId xmlns:p14="http://schemas.microsoft.com/office/powerpoint/2010/main" val="1404339508"/>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113DB155-3022-4C87-BFCB-0A720547EED2}"/>
              </a:ext>
            </a:extLst>
          </p:cNvPr>
          <p:cNvSpPr>
            <a:spLocks noGrp="1"/>
          </p:cNvSpPr>
          <p:nvPr>
            <p:ph type="body" sz="quarter" idx="10"/>
          </p:nvPr>
        </p:nvSpPr>
        <p:spPr>
          <a:xfrm>
            <a:off x="309401" y="630455"/>
            <a:ext cx="11573197" cy="724247"/>
          </a:xfrm>
        </p:spPr>
        <p:txBody>
          <a:bodyPr/>
          <a:lstStyle/>
          <a:p>
            <a:r>
              <a:rPr lang="fr-FR" dirty="0"/>
              <a:t>SQL (</a:t>
            </a:r>
            <a:r>
              <a:rPr lang="fr-FR" sz="5400" b="0" i="0" dirty="0">
                <a:effectLst/>
              </a:rPr>
              <a:t>Structured Query Langage) </a:t>
            </a:r>
            <a:endParaRPr lang="fr-FR" dirty="0"/>
          </a:p>
        </p:txBody>
      </p:sp>
      <p:pic>
        <p:nvPicPr>
          <p:cNvPr id="5" name="Image 4">
            <a:extLst>
              <a:ext uri="{FF2B5EF4-FFF2-40B4-BE49-F238E27FC236}">
                <a16:creationId xmlns:a16="http://schemas.microsoft.com/office/drawing/2014/main" id="{6BE6A082-6661-4387-9CAD-162CBB6B7F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4251" y="3373457"/>
            <a:ext cx="2952750" cy="1631215"/>
          </a:xfrm>
          <a:prstGeom prst="rect">
            <a:avLst/>
          </a:prstGeom>
        </p:spPr>
      </p:pic>
      <p:sp>
        <p:nvSpPr>
          <p:cNvPr id="6" name="ZoneTexte 5">
            <a:extLst>
              <a:ext uri="{FF2B5EF4-FFF2-40B4-BE49-F238E27FC236}">
                <a16:creationId xmlns:a16="http://schemas.microsoft.com/office/drawing/2014/main" id="{9D742A01-7E32-4CB9-ABB9-D8256C182B71}"/>
              </a:ext>
            </a:extLst>
          </p:cNvPr>
          <p:cNvSpPr txBox="1"/>
          <p:nvPr/>
        </p:nvSpPr>
        <p:spPr>
          <a:xfrm>
            <a:off x="4705350" y="2419350"/>
            <a:ext cx="6922399" cy="3539430"/>
          </a:xfrm>
          <a:prstGeom prst="rect">
            <a:avLst/>
          </a:prstGeom>
          <a:noFill/>
        </p:spPr>
        <p:txBody>
          <a:bodyPr wrap="square" rtlCol="0">
            <a:spAutoFit/>
          </a:bodyPr>
          <a:lstStyle/>
          <a:p>
            <a:pPr marL="285750" indent="-285750">
              <a:buFont typeface="Arial" panose="020B0604020202020204" pitchFamily="34" charset="0"/>
              <a:buChar char="•"/>
            </a:pPr>
            <a:r>
              <a:rPr lang="fr-FR" sz="2800" dirty="0"/>
              <a:t>Langage informatique de base de donnés </a:t>
            </a:r>
          </a:p>
          <a:p>
            <a:endParaRPr lang="fr-FR" sz="2800" dirty="0"/>
          </a:p>
          <a:p>
            <a:pPr marL="285750" indent="-285750">
              <a:buFont typeface="Arial" panose="020B0604020202020204" pitchFamily="34" charset="0"/>
              <a:buChar char="•"/>
            </a:pPr>
            <a:r>
              <a:rPr lang="fr-FR" sz="2800" dirty="0"/>
              <a:t>Il est le plus connu et utilisé pour la gestion de base de donnés</a:t>
            </a:r>
          </a:p>
          <a:p>
            <a:endParaRPr lang="fr-FR" sz="2800" dirty="0"/>
          </a:p>
          <a:p>
            <a:pPr marL="285750" indent="-285750">
              <a:buFont typeface="Arial" panose="020B0604020202020204" pitchFamily="34" charset="0"/>
              <a:buChar char="•"/>
            </a:pPr>
            <a:r>
              <a:rPr lang="fr-FR" sz="2800" dirty="0"/>
              <a:t>Il fonctionne avec des tables très volumineuses</a:t>
            </a:r>
          </a:p>
        </p:txBody>
      </p:sp>
    </p:spTree>
    <p:extLst>
      <p:ext uri="{BB962C8B-B14F-4D97-AF65-F5344CB8AC3E}">
        <p14:creationId xmlns:p14="http://schemas.microsoft.com/office/powerpoint/2010/main" val="2175056314"/>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a:extLst>
              <a:ext uri="{FF2B5EF4-FFF2-40B4-BE49-F238E27FC236}">
                <a16:creationId xmlns:a16="http://schemas.microsoft.com/office/drawing/2014/main" id="{23CC2D48-EE8C-4294-B2AB-DE598F5502E0}"/>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6930887" y="1436773"/>
            <a:ext cx="4174435" cy="4022553"/>
          </a:xfrm>
          <a:prstGeom prst="rect">
            <a:avLst/>
          </a:prstGeom>
        </p:spPr>
      </p:pic>
      <p:sp>
        <p:nvSpPr>
          <p:cNvPr id="7" name="ZoneTexte 6">
            <a:extLst>
              <a:ext uri="{FF2B5EF4-FFF2-40B4-BE49-F238E27FC236}">
                <a16:creationId xmlns:a16="http://schemas.microsoft.com/office/drawing/2014/main" id="{6B7DDC11-10AC-4BDE-929F-C3C67686F3C8}"/>
              </a:ext>
            </a:extLst>
          </p:cNvPr>
          <p:cNvSpPr txBox="1"/>
          <p:nvPr/>
        </p:nvSpPr>
        <p:spPr>
          <a:xfrm>
            <a:off x="609600" y="1806920"/>
            <a:ext cx="5886450" cy="3244158"/>
          </a:xfrm>
          <a:prstGeom prst="rect">
            <a:avLst/>
          </a:prstGeom>
          <a:noFill/>
        </p:spPr>
        <p:txBody>
          <a:bodyPr wrap="square" rtlCol="0">
            <a:spAutoFit/>
          </a:bodyPr>
          <a:lstStyle/>
          <a:p>
            <a:pPr algn="ctr">
              <a:lnSpc>
                <a:spcPct val="150000"/>
              </a:lnSpc>
            </a:pPr>
            <a:r>
              <a:rPr lang="fr-FR" sz="2800" dirty="0"/>
              <a:t>Pourquoi ne pas utiliser les deux logiciels ou bien les connecter directement  pour avoir de meilleures résultats en traitant des donnés énormes?</a:t>
            </a:r>
          </a:p>
        </p:txBody>
      </p:sp>
    </p:spTree>
    <p:extLst>
      <p:ext uri="{BB962C8B-B14F-4D97-AF65-F5344CB8AC3E}">
        <p14:creationId xmlns:p14="http://schemas.microsoft.com/office/powerpoint/2010/main" val="2997502395"/>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9B1C02E4-A199-4B0C-89B7-1E46B48145D2}"/>
              </a:ext>
            </a:extLst>
          </p:cNvPr>
          <p:cNvSpPr>
            <a:spLocks noGrp="1"/>
          </p:cNvSpPr>
          <p:nvPr>
            <p:ph type="body" sz="quarter" idx="10"/>
          </p:nvPr>
        </p:nvSpPr>
        <p:spPr>
          <a:xfrm>
            <a:off x="309401" y="510959"/>
            <a:ext cx="11573197" cy="724247"/>
          </a:xfrm>
        </p:spPr>
        <p:txBody>
          <a:bodyPr/>
          <a:lstStyle/>
          <a:p>
            <a:r>
              <a:rPr lang="fr-FR" dirty="0"/>
              <a:t>Présentation du projet</a:t>
            </a:r>
          </a:p>
        </p:txBody>
      </p:sp>
      <p:pic>
        <p:nvPicPr>
          <p:cNvPr id="4" name="Image 3">
            <a:extLst>
              <a:ext uri="{FF2B5EF4-FFF2-40B4-BE49-F238E27FC236}">
                <a16:creationId xmlns:a16="http://schemas.microsoft.com/office/drawing/2014/main" id="{DD0B52CB-8D1E-4AD7-8AE5-85924E31262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31545" y="1524000"/>
            <a:ext cx="3810000" cy="3810000"/>
          </a:xfrm>
          <a:prstGeom prst="rect">
            <a:avLst/>
          </a:prstGeom>
        </p:spPr>
      </p:pic>
      <p:sp>
        <p:nvSpPr>
          <p:cNvPr id="6" name="ZoneTexte 5">
            <a:extLst>
              <a:ext uri="{FF2B5EF4-FFF2-40B4-BE49-F238E27FC236}">
                <a16:creationId xmlns:a16="http://schemas.microsoft.com/office/drawing/2014/main" id="{037F777C-74C5-4705-8FC4-AFADBF5DAD83}"/>
              </a:ext>
            </a:extLst>
          </p:cNvPr>
          <p:cNvSpPr txBox="1"/>
          <p:nvPr/>
        </p:nvSpPr>
        <p:spPr>
          <a:xfrm>
            <a:off x="309401" y="1767006"/>
            <a:ext cx="5886450" cy="3323987"/>
          </a:xfrm>
          <a:prstGeom prst="rect">
            <a:avLst/>
          </a:prstGeom>
          <a:noFill/>
        </p:spPr>
        <p:txBody>
          <a:bodyPr wrap="square" rtlCol="0">
            <a:spAutoFit/>
          </a:bodyPr>
          <a:lstStyle/>
          <a:p>
            <a:pPr algn="ctr">
              <a:lnSpc>
                <a:spcPct val="150000"/>
              </a:lnSpc>
            </a:pPr>
            <a:r>
              <a:rPr lang="fr-FR" sz="3200" i="0" dirty="0">
                <a:effectLst/>
              </a:rPr>
              <a:t>Développement d'un connecteur VBA Excel-SQL server entre un tableau de bord Excel et une ERP</a:t>
            </a:r>
            <a:endParaRPr lang="fr-FR" sz="3200" dirty="0"/>
          </a:p>
          <a:p>
            <a:endParaRPr lang="fr-FR" dirty="0"/>
          </a:p>
        </p:txBody>
      </p:sp>
    </p:spTree>
    <p:extLst>
      <p:ext uri="{BB962C8B-B14F-4D97-AF65-F5344CB8AC3E}">
        <p14:creationId xmlns:p14="http://schemas.microsoft.com/office/powerpoint/2010/main" val="1915690959"/>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Shape 2">
            <a:extLst>
              <a:ext uri="{FF2B5EF4-FFF2-40B4-BE49-F238E27FC236}">
                <a16:creationId xmlns:a16="http://schemas.microsoft.com/office/drawing/2014/main" id="{5EDBB5C9-B6E6-4199-A5CA-AF9DEACA90AE}"/>
              </a:ext>
            </a:extLst>
          </p:cNvPr>
          <p:cNvSpPr/>
          <p:nvPr/>
        </p:nvSpPr>
        <p:spPr>
          <a:xfrm>
            <a:off x="5522117" y="3188668"/>
            <a:ext cx="820615" cy="820615"/>
          </a:xfrm>
          <a:custGeom>
            <a:avLst/>
            <a:gdLst>
              <a:gd name="connsiteX0" fmla="*/ 321548 w 643094"/>
              <a:gd name="connsiteY0" fmla="*/ 117901 h 643094"/>
              <a:gd name="connsiteX1" fmla="*/ 525195 w 643094"/>
              <a:gd name="connsiteY1" fmla="*/ 321548 h 643094"/>
              <a:gd name="connsiteX2" fmla="*/ 321548 w 643094"/>
              <a:gd name="connsiteY2" fmla="*/ 525195 h 643094"/>
              <a:gd name="connsiteX3" fmla="*/ 117901 w 643094"/>
              <a:gd name="connsiteY3" fmla="*/ 321548 h 643094"/>
              <a:gd name="connsiteX4" fmla="*/ 321548 w 643094"/>
              <a:gd name="connsiteY4" fmla="*/ 117901 h 643094"/>
              <a:gd name="connsiteX5" fmla="*/ 321547 w 643094"/>
              <a:gd name="connsiteY5" fmla="*/ 48181 h 643094"/>
              <a:gd name="connsiteX6" fmla="*/ 48181 w 643094"/>
              <a:gd name="connsiteY6" fmla="*/ 321547 h 643094"/>
              <a:gd name="connsiteX7" fmla="*/ 321547 w 643094"/>
              <a:gd name="connsiteY7" fmla="*/ 594913 h 643094"/>
              <a:gd name="connsiteX8" fmla="*/ 594913 w 643094"/>
              <a:gd name="connsiteY8" fmla="*/ 321547 h 643094"/>
              <a:gd name="connsiteX9" fmla="*/ 321547 w 643094"/>
              <a:gd name="connsiteY9" fmla="*/ 48181 h 643094"/>
              <a:gd name="connsiteX10" fmla="*/ 321547 w 643094"/>
              <a:gd name="connsiteY10" fmla="*/ 0 h 643094"/>
              <a:gd name="connsiteX11" fmla="*/ 643094 w 643094"/>
              <a:gd name="connsiteY11" fmla="*/ 321547 h 643094"/>
              <a:gd name="connsiteX12" fmla="*/ 321547 w 643094"/>
              <a:gd name="connsiteY12" fmla="*/ 643094 h 643094"/>
              <a:gd name="connsiteX13" fmla="*/ 0 w 643094"/>
              <a:gd name="connsiteY13" fmla="*/ 321547 h 643094"/>
              <a:gd name="connsiteX14" fmla="*/ 321547 w 643094"/>
              <a:gd name="connsiteY14" fmla="*/ 0 h 643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3094" h="643094">
                <a:moveTo>
                  <a:pt x="321548" y="117901"/>
                </a:moveTo>
                <a:cubicBezTo>
                  <a:pt x="434019" y="117901"/>
                  <a:pt x="525195" y="209077"/>
                  <a:pt x="525195" y="321548"/>
                </a:cubicBezTo>
                <a:cubicBezTo>
                  <a:pt x="525195" y="434019"/>
                  <a:pt x="434019" y="525195"/>
                  <a:pt x="321548" y="525195"/>
                </a:cubicBezTo>
                <a:cubicBezTo>
                  <a:pt x="209077" y="525195"/>
                  <a:pt x="117901" y="434019"/>
                  <a:pt x="117901" y="321548"/>
                </a:cubicBezTo>
                <a:cubicBezTo>
                  <a:pt x="117901" y="209077"/>
                  <a:pt x="209077" y="117901"/>
                  <a:pt x="321548" y="117901"/>
                </a:cubicBezTo>
                <a:close/>
                <a:moveTo>
                  <a:pt x="321547" y="48181"/>
                </a:moveTo>
                <a:cubicBezTo>
                  <a:pt x="170571" y="48181"/>
                  <a:pt x="48181" y="170571"/>
                  <a:pt x="48181" y="321547"/>
                </a:cubicBezTo>
                <a:cubicBezTo>
                  <a:pt x="48181" y="472523"/>
                  <a:pt x="170571" y="594913"/>
                  <a:pt x="321547" y="594913"/>
                </a:cubicBezTo>
                <a:cubicBezTo>
                  <a:pt x="472523" y="594913"/>
                  <a:pt x="594913" y="472523"/>
                  <a:pt x="594913" y="321547"/>
                </a:cubicBezTo>
                <a:cubicBezTo>
                  <a:pt x="594913" y="170571"/>
                  <a:pt x="472523" y="48181"/>
                  <a:pt x="321547" y="48181"/>
                </a:cubicBezTo>
                <a:close/>
                <a:moveTo>
                  <a:pt x="321547" y="0"/>
                </a:moveTo>
                <a:cubicBezTo>
                  <a:pt x="499133" y="0"/>
                  <a:pt x="643094" y="143961"/>
                  <a:pt x="643094" y="321547"/>
                </a:cubicBezTo>
                <a:cubicBezTo>
                  <a:pt x="643094" y="499133"/>
                  <a:pt x="499133" y="643094"/>
                  <a:pt x="321547" y="643094"/>
                </a:cubicBezTo>
                <a:cubicBezTo>
                  <a:pt x="143961" y="643094"/>
                  <a:pt x="0" y="499133"/>
                  <a:pt x="0" y="321547"/>
                </a:cubicBezTo>
                <a:cubicBezTo>
                  <a:pt x="0" y="143961"/>
                  <a:pt x="143961" y="0"/>
                  <a:pt x="321547" y="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nvGrpSpPr>
          <p:cNvPr id="4" name="Group 3">
            <a:extLst>
              <a:ext uri="{FF2B5EF4-FFF2-40B4-BE49-F238E27FC236}">
                <a16:creationId xmlns:a16="http://schemas.microsoft.com/office/drawing/2014/main" id="{A113B9BC-43EE-43B5-B2C4-B3810CF81651}"/>
              </a:ext>
            </a:extLst>
          </p:cNvPr>
          <p:cNvGrpSpPr/>
          <p:nvPr/>
        </p:nvGrpSpPr>
        <p:grpSpPr>
          <a:xfrm>
            <a:off x="5421265" y="4018843"/>
            <a:ext cx="1586375" cy="1671460"/>
            <a:chOff x="4020203" y="419231"/>
            <a:chExt cx="4367084" cy="5765249"/>
          </a:xfrm>
          <a:effectLst>
            <a:outerShdw blurRad="50800" dist="38100" dir="5400000" algn="t" rotWithShape="0">
              <a:prstClr val="black">
                <a:alpha val="40000"/>
              </a:prstClr>
            </a:outerShdw>
          </a:effectLst>
        </p:grpSpPr>
        <p:sp>
          <p:nvSpPr>
            <p:cNvPr id="5" name="Rectangle 36">
              <a:extLst>
                <a:ext uri="{FF2B5EF4-FFF2-40B4-BE49-F238E27FC236}">
                  <a16:creationId xmlns:a16="http://schemas.microsoft.com/office/drawing/2014/main" id="{3ACAE5BE-81B5-49C5-A6E6-B5789D60AB0D}"/>
                </a:ext>
              </a:extLst>
            </p:cNvPr>
            <p:cNvSpPr/>
            <p:nvPr/>
          </p:nvSpPr>
          <p:spPr>
            <a:xfrm>
              <a:off x="4045205" y="619882"/>
              <a:ext cx="4294509" cy="5398073"/>
            </a:xfrm>
            <a:custGeom>
              <a:avLst/>
              <a:gdLst/>
              <a:ahLst/>
              <a:cxnLst/>
              <a:rect l="l" t="t" r="r" b="b"/>
              <a:pathLst>
                <a:path w="4294511" h="5398073">
                  <a:moveTo>
                    <a:pt x="1162213" y="0"/>
                  </a:moveTo>
                  <a:lnTo>
                    <a:pt x="1680726" y="0"/>
                  </a:lnTo>
                  <a:lnTo>
                    <a:pt x="1680726" y="2407824"/>
                  </a:lnTo>
                  <a:lnTo>
                    <a:pt x="1881378" y="2407824"/>
                  </a:lnTo>
                  <a:lnTo>
                    <a:pt x="1881378" y="1306295"/>
                  </a:lnTo>
                  <a:lnTo>
                    <a:pt x="2508555" y="1306295"/>
                  </a:lnTo>
                  <a:lnTo>
                    <a:pt x="2508555" y="2407824"/>
                  </a:lnTo>
                  <a:lnTo>
                    <a:pt x="2683986" y="2407824"/>
                  </a:lnTo>
                  <a:lnTo>
                    <a:pt x="2683986" y="1456809"/>
                  </a:lnTo>
                  <a:lnTo>
                    <a:pt x="3311163" y="1456809"/>
                  </a:lnTo>
                  <a:lnTo>
                    <a:pt x="3311163" y="2407824"/>
                  </a:lnTo>
                  <a:lnTo>
                    <a:pt x="3320378" y="2407824"/>
                  </a:lnTo>
                  <a:lnTo>
                    <a:pt x="3320378" y="1649240"/>
                  </a:lnTo>
                  <a:lnTo>
                    <a:pt x="3940780" y="1649240"/>
                  </a:lnTo>
                  <a:lnTo>
                    <a:pt x="3940780" y="2107035"/>
                  </a:lnTo>
                  <a:lnTo>
                    <a:pt x="4294511" y="2107035"/>
                  </a:lnTo>
                  <a:lnTo>
                    <a:pt x="4294511" y="3912904"/>
                  </a:lnTo>
                  <a:lnTo>
                    <a:pt x="3940780" y="3912904"/>
                  </a:lnTo>
                  <a:lnTo>
                    <a:pt x="3940780" y="4715513"/>
                  </a:lnTo>
                  <a:lnTo>
                    <a:pt x="3847228" y="4715513"/>
                  </a:lnTo>
                  <a:lnTo>
                    <a:pt x="3847228" y="5398073"/>
                  </a:lnTo>
                  <a:lnTo>
                    <a:pt x="1083968" y="5398073"/>
                  </a:lnTo>
                  <a:lnTo>
                    <a:pt x="1083968" y="4814946"/>
                  </a:lnTo>
                  <a:lnTo>
                    <a:pt x="959432" y="4814946"/>
                  </a:lnTo>
                  <a:lnTo>
                    <a:pt x="959432" y="4325080"/>
                  </a:lnTo>
                  <a:lnTo>
                    <a:pt x="708694" y="4325080"/>
                  </a:lnTo>
                  <a:lnTo>
                    <a:pt x="708694" y="3823450"/>
                  </a:lnTo>
                  <a:lnTo>
                    <a:pt x="457956" y="3823450"/>
                  </a:lnTo>
                  <a:lnTo>
                    <a:pt x="457956" y="3319551"/>
                  </a:lnTo>
                  <a:lnTo>
                    <a:pt x="261425" y="3319551"/>
                  </a:lnTo>
                  <a:lnTo>
                    <a:pt x="261425" y="2935233"/>
                  </a:lnTo>
                  <a:lnTo>
                    <a:pt x="0" y="2935233"/>
                  </a:lnTo>
                  <a:lnTo>
                    <a:pt x="0" y="2441147"/>
                  </a:lnTo>
                  <a:lnTo>
                    <a:pt x="627177" y="2441147"/>
                  </a:lnTo>
                  <a:lnTo>
                    <a:pt x="627177" y="2470757"/>
                  </a:lnTo>
                  <a:lnTo>
                    <a:pt x="888602" y="2470757"/>
                  </a:lnTo>
                  <a:lnTo>
                    <a:pt x="888602" y="2510208"/>
                  </a:lnTo>
                  <a:lnTo>
                    <a:pt x="1083968" y="2510208"/>
                  </a:lnTo>
                  <a:lnTo>
                    <a:pt x="1083968" y="2407824"/>
                  </a:lnTo>
                  <a:lnTo>
                    <a:pt x="1162213" y="240782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6" name="Rectangle 14">
              <a:extLst>
                <a:ext uri="{FF2B5EF4-FFF2-40B4-BE49-F238E27FC236}">
                  <a16:creationId xmlns:a16="http://schemas.microsoft.com/office/drawing/2014/main" id="{D75C8BEC-3957-4E35-A24C-E00716C34667}"/>
                </a:ext>
              </a:extLst>
            </p:cNvPr>
            <p:cNvSpPr/>
            <p:nvPr/>
          </p:nvSpPr>
          <p:spPr>
            <a:xfrm>
              <a:off x="4020203" y="419231"/>
              <a:ext cx="4367084" cy="5765249"/>
            </a:xfrm>
            <a:custGeom>
              <a:avLst/>
              <a:gdLst/>
              <a:ahLst/>
              <a:cxnLst/>
              <a:rect l="l" t="t" r="r" b="b"/>
              <a:pathLst>
                <a:path w="4367084" h="5765249">
                  <a:moveTo>
                    <a:pt x="3965780" y="4113557"/>
                  </a:moveTo>
                  <a:lnTo>
                    <a:pt x="4166432" y="4113557"/>
                  </a:lnTo>
                  <a:lnTo>
                    <a:pt x="4166432" y="4916165"/>
                  </a:lnTo>
                  <a:lnTo>
                    <a:pt x="3972555" y="4916165"/>
                  </a:lnTo>
                  <a:lnTo>
                    <a:pt x="3972555" y="5763466"/>
                  </a:lnTo>
                  <a:lnTo>
                    <a:pt x="3771903" y="5763466"/>
                  </a:lnTo>
                  <a:lnTo>
                    <a:pt x="3771903" y="5763465"/>
                  </a:lnTo>
                  <a:lnTo>
                    <a:pt x="1193520" y="5763465"/>
                  </a:lnTo>
                  <a:lnTo>
                    <a:pt x="1193520" y="5765249"/>
                  </a:lnTo>
                  <a:lnTo>
                    <a:pt x="992868" y="5765249"/>
                  </a:lnTo>
                  <a:lnTo>
                    <a:pt x="992868" y="5009248"/>
                  </a:lnTo>
                  <a:lnTo>
                    <a:pt x="1193520" y="5009248"/>
                  </a:lnTo>
                  <a:lnTo>
                    <a:pt x="1193520" y="5562813"/>
                  </a:lnTo>
                  <a:lnTo>
                    <a:pt x="3771903" y="5562813"/>
                  </a:lnTo>
                  <a:lnTo>
                    <a:pt x="3771903" y="4916165"/>
                  </a:lnTo>
                  <a:lnTo>
                    <a:pt x="3965780" y="4916165"/>
                  </a:lnTo>
                  <a:close/>
                  <a:moveTo>
                    <a:pt x="404924" y="3516123"/>
                  </a:moveTo>
                  <a:lnTo>
                    <a:pt x="605576" y="3516123"/>
                  </a:lnTo>
                  <a:lnTo>
                    <a:pt x="605576" y="4024102"/>
                  </a:lnTo>
                  <a:lnTo>
                    <a:pt x="794053" y="4024102"/>
                  </a:lnTo>
                  <a:lnTo>
                    <a:pt x="794053" y="4525732"/>
                  </a:lnTo>
                  <a:lnTo>
                    <a:pt x="991620" y="4525732"/>
                  </a:lnTo>
                  <a:lnTo>
                    <a:pt x="991620" y="5027362"/>
                  </a:lnTo>
                  <a:lnTo>
                    <a:pt x="790968" y="5027362"/>
                  </a:lnTo>
                  <a:lnTo>
                    <a:pt x="790968" y="4525732"/>
                  </a:lnTo>
                  <a:lnTo>
                    <a:pt x="593401" y="4525732"/>
                  </a:lnTo>
                  <a:lnTo>
                    <a:pt x="593401" y="4056122"/>
                  </a:lnTo>
                  <a:lnTo>
                    <a:pt x="404924" y="4056122"/>
                  </a:lnTo>
                  <a:close/>
                  <a:moveTo>
                    <a:pt x="4166432" y="2307688"/>
                  </a:moveTo>
                  <a:lnTo>
                    <a:pt x="4367084" y="2307688"/>
                  </a:lnTo>
                  <a:lnTo>
                    <a:pt x="4367084" y="4113556"/>
                  </a:lnTo>
                  <a:lnTo>
                    <a:pt x="4166432" y="4113556"/>
                  </a:lnTo>
                  <a:close/>
                  <a:moveTo>
                    <a:pt x="3965780" y="1906384"/>
                  </a:moveTo>
                  <a:lnTo>
                    <a:pt x="4166432" y="1906384"/>
                  </a:lnTo>
                  <a:lnTo>
                    <a:pt x="4166432" y="2307688"/>
                  </a:lnTo>
                  <a:lnTo>
                    <a:pt x="3965780" y="2307688"/>
                  </a:lnTo>
                  <a:close/>
                  <a:moveTo>
                    <a:pt x="2520856" y="1506947"/>
                  </a:moveTo>
                  <a:lnTo>
                    <a:pt x="2721508" y="1506947"/>
                  </a:lnTo>
                  <a:lnTo>
                    <a:pt x="3336164" y="1506947"/>
                  </a:lnTo>
                  <a:lnTo>
                    <a:pt x="3336164" y="1685040"/>
                  </a:lnTo>
                  <a:lnTo>
                    <a:pt x="3464150" y="1685040"/>
                  </a:lnTo>
                  <a:lnTo>
                    <a:pt x="3464150" y="1682197"/>
                  </a:lnTo>
                  <a:lnTo>
                    <a:pt x="3965780" y="1682197"/>
                  </a:lnTo>
                  <a:lnTo>
                    <a:pt x="3965780" y="1882849"/>
                  </a:lnTo>
                  <a:lnTo>
                    <a:pt x="3536816" y="1882849"/>
                  </a:lnTo>
                  <a:lnTo>
                    <a:pt x="3536816" y="2788626"/>
                  </a:lnTo>
                  <a:lnTo>
                    <a:pt x="3336164" y="2788626"/>
                  </a:lnTo>
                  <a:lnTo>
                    <a:pt x="3336164" y="1707599"/>
                  </a:lnTo>
                  <a:lnTo>
                    <a:pt x="2721508" y="1707599"/>
                  </a:lnTo>
                  <a:lnTo>
                    <a:pt x="2721508" y="2710859"/>
                  </a:lnTo>
                  <a:lnTo>
                    <a:pt x="2520856" y="2710859"/>
                  </a:lnTo>
                  <a:close/>
                  <a:moveTo>
                    <a:pt x="1705727" y="200652"/>
                  </a:moveTo>
                  <a:lnTo>
                    <a:pt x="1906379" y="200652"/>
                  </a:lnTo>
                  <a:lnTo>
                    <a:pt x="1906379" y="1306295"/>
                  </a:lnTo>
                  <a:lnTo>
                    <a:pt x="2508335" y="1306295"/>
                  </a:lnTo>
                  <a:lnTo>
                    <a:pt x="2508335" y="1506947"/>
                  </a:lnTo>
                  <a:lnTo>
                    <a:pt x="1906379" y="1506947"/>
                  </a:lnTo>
                  <a:lnTo>
                    <a:pt x="1906379" y="2608477"/>
                  </a:lnTo>
                  <a:lnTo>
                    <a:pt x="1705727" y="2608477"/>
                  </a:lnTo>
                  <a:close/>
                  <a:moveTo>
                    <a:pt x="986562" y="200652"/>
                  </a:moveTo>
                  <a:lnTo>
                    <a:pt x="1187214" y="200652"/>
                  </a:lnTo>
                  <a:lnTo>
                    <a:pt x="1187214" y="3612116"/>
                  </a:lnTo>
                  <a:lnTo>
                    <a:pt x="986562" y="3612116"/>
                  </a:lnTo>
                  <a:lnTo>
                    <a:pt x="986562" y="2838909"/>
                  </a:lnTo>
                  <a:lnTo>
                    <a:pt x="600014" y="2838909"/>
                  </a:lnTo>
                  <a:lnTo>
                    <a:pt x="600014" y="2641799"/>
                  </a:lnTo>
                  <a:lnTo>
                    <a:pt x="200652" y="2641799"/>
                  </a:lnTo>
                  <a:lnTo>
                    <a:pt x="200652" y="3118899"/>
                  </a:lnTo>
                  <a:lnTo>
                    <a:pt x="384605" y="3118899"/>
                  </a:lnTo>
                  <a:lnTo>
                    <a:pt x="384605" y="3520203"/>
                  </a:lnTo>
                  <a:lnTo>
                    <a:pt x="183953" y="3520203"/>
                  </a:lnTo>
                  <a:lnTo>
                    <a:pt x="183953" y="3141857"/>
                  </a:lnTo>
                  <a:lnTo>
                    <a:pt x="0" y="3141857"/>
                  </a:lnTo>
                  <a:lnTo>
                    <a:pt x="0" y="2439575"/>
                  </a:lnTo>
                  <a:lnTo>
                    <a:pt x="200652" y="2439575"/>
                  </a:lnTo>
                  <a:lnTo>
                    <a:pt x="200652" y="2441147"/>
                  </a:lnTo>
                  <a:lnTo>
                    <a:pt x="610687" y="2441147"/>
                  </a:lnTo>
                  <a:lnTo>
                    <a:pt x="610687" y="2638257"/>
                  </a:lnTo>
                  <a:lnTo>
                    <a:pt x="986562" y="2638257"/>
                  </a:lnTo>
                  <a:close/>
                  <a:moveTo>
                    <a:pt x="1187214" y="0"/>
                  </a:moveTo>
                  <a:lnTo>
                    <a:pt x="1688844" y="0"/>
                  </a:lnTo>
                  <a:lnTo>
                    <a:pt x="1688844" y="200652"/>
                  </a:lnTo>
                  <a:lnTo>
                    <a:pt x="1187214" y="20065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solidFill>
                  <a:schemeClr val="bg1"/>
                </a:solidFill>
              </a:endParaRPr>
            </a:p>
          </p:txBody>
        </p:sp>
      </p:grpSp>
      <p:cxnSp>
        <p:nvCxnSpPr>
          <p:cNvPr id="21" name="Connector: Elbow 20">
            <a:extLst>
              <a:ext uri="{FF2B5EF4-FFF2-40B4-BE49-F238E27FC236}">
                <a16:creationId xmlns:a16="http://schemas.microsoft.com/office/drawing/2014/main" id="{4C6F7329-54D7-4E9D-BFFC-EA713CF20A1D}"/>
              </a:ext>
            </a:extLst>
          </p:cNvPr>
          <p:cNvCxnSpPr>
            <a:cxnSpLocks/>
          </p:cNvCxnSpPr>
          <p:nvPr/>
        </p:nvCxnSpPr>
        <p:spPr>
          <a:xfrm>
            <a:off x="4618877" y="3508135"/>
            <a:ext cx="914064" cy="274565"/>
          </a:xfrm>
          <a:prstGeom prst="bentConnector3">
            <a:avLst>
              <a:gd name="adj1"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9819B689-0699-44FD-8960-35A0E513D7A3}"/>
              </a:ext>
            </a:extLst>
          </p:cNvPr>
          <p:cNvCxnSpPr>
            <a:cxnSpLocks/>
          </p:cNvCxnSpPr>
          <p:nvPr/>
        </p:nvCxnSpPr>
        <p:spPr>
          <a:xfrm rot="16200000" flipH="1">
            <a:off x="5099356" y="2670411"/>
            <a:ext cx="723103" cy="434317"/>
          </a:xfrm>
          <a:prstGeom prst="bentConnector3">
            <a:avLst>
              <a:gd name="adj1"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Connector: Elbow 22">
            <a:extLst>
              <a:ext uri="{FF2B5EF4-FFF2-40B4-BE49-F238E27FC236}">
                <a16:creationId xmlns:a16="http://schemas.microsoft.com/office/drawing/2014/main" id="{6D2B7621-2732-4B51-B4E4-B0640A4A3DAD}"/>
              </a:ext>
            </a:extLst>
          </p:cNvPr>
          <p:cNvCxnSpPr>
            <a:cxnSpLocks/>
          </p:cNvCxnSpPr>
          <p:nvPr/>
        </p:nvCxnSpPr>
        <p:spPr>
          <a:xfrm flipV="1">
            <a:off x="6334205" y="3489871"/>
            <a:ext cx="750126" cy="236970"/>
          </a:xfrm>
          <a:prstGeom prst="bentConnector3">
            <a:avLst>
              <a:gd name="adj1"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332E5639-6C80-4AB8-BC18-3232931106C0}"/>
              </a:ext>
            </a:extLst>
          </p:cNvPr>
          <p:cNvSpPr txBox="1"/>
          <p:nvPr/>
        </p:nvSpPr>
        <p:spPr>
          <a:xfrm>
            <a:off x="8589740" y="5263707"/>
            <a:ext cx="2818592" cy="276999"/>
          </a:xfrm>
          <a:prstGeom prst="rect">
            <a:avLst/>
          </a:prstGeom>
          <a:noFill/>
        </p:spPr>
        <p:txBody>
          <a:bodyPr wrap="square" rtlCol="0">
            <a:spAutoFit/>
          </a:bodyPr>
          <a:lstStyle/>
          <a:p>
            <a:endParaRPr lang="en-US" altLang="ko-KR" sz="1200" dirty="0">
              <a:solidFill>
                <a:schemeClr val="tx1">
                  <a:lumMod val="75000"/>
                  <a:lumOff val="25000"/>
                </a:schemeClr>
              </a:solidFill>
              <a:cs typeface="Arial" pitchFamily="34" charset="0"/>
            </a:endParaRPr>
          </a:p>
        </p:txBody>
      </p:sp>
      <p:pic>
        <p:nvPicPr>
          <p:cNvPr id="39" name="Image 38">
            <a:extLst>
              <a:ext uri="{FF2B5EF4-FFF2-40B4-BE49-F238E27FC236}">
                <a16:creationId xmlns:a16="http://schemas.microsoft.com/office/drawing/2014/main" id="{24F87E34-7253-40CF-8007-3CE921B3EF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52800" y="2717474"/>
            <a:ext cx="4268479" cy="2310014"/>
          </a:xfrm>
          <a:prstGeom prst="rect">
            <a:avLst/>
          </a:prstGeom>
        </p:spPr>
      </p:pic>
      <p:pic>
        <p:nvPicPr>
          <p:cNvPr id="42" name="Image 41">
            <a:extLst>
              <a:ext uri="{FF2B5EF4-FFF2-40B4-BE49-F238E27FC236}">
                <a16:creationId xmlns:a16="http://schemas.microsoft.com/office/drawing/2014/main" id="{3DCE3560-0A20-436A-910D-88942F4A76F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96787" y="2512856"/>
            <a:ext cx="4422090" cy="2886710"/>
          </a:xfrm>
          <a:prstGeom prst="rect">
            <a:avLst/>
          </a:prstGeom>
        </p:spPr>
      </p:pic>
      <p:pic>
        <p:nvPicPr>
          <p:cNvPr id="44" name="Image 43">
            <a:extLst>
              <a:ext uri="{FF2B5EF4-FFF2-40B4-BE49-F238E27FC236}">
                <a16:creationId xmlns:a16="http://schemas.microsoft.com/office/drawing/2014/main" id="{6054F038-CE55-4C70-B8CE-79689221194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1427065"/>
            <a:ext cx="1600983" cy="1085791"/>
          </a:xfrm>
          <a:prstGeom prst="rect">
            <a:avLst/>
          </a:prstGeom>
        </p:spPr>
      </p:pic>
      <p:cxnSp>
        <p:nvCxnSpPr>
          <p:cNvPr id="47" name="Connector: Elbow 21">
            <a:extLst>
              <a:ext uri="{FF2B5EF4-FFF2-40B4-BE49-F238E27FC236}">
                <a16:creationId xmlns:a16="http://schemas.microsoft.com/office/drawing/2014/main" id="{8FDF556D-3B3B-4AAA-A7C6-FB617B851D08}"/>
              </a:ext>
            </a:extLst>
          </p:cNvPr>
          <p:cNvCxnSpPr>
            <a:cxnSpLocks/>
          </p:cNvCxnSpPr>
          <p:nvPr/>
        </p:nvCxnSpPr>
        <p:spPr>
          <a:xfrm rot="5400000">
            <a:off x="6032121" y="2572509"/>
            <a:ext cx="766624" cy="536888"/>
          </a:xfrm>
          <a:prstGeom prst="bentConnector3">
            <a:avLst>
              <a:gd name="adj1" fmla="val 54113"/>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52" name="Image 51">
            <a:extLst>
              <a:ext uri="{FF2B5EF4-FFF2-40B4-BE49-F238E27FC236}">
                <a16:creationId xmlns:a16="http://schemas.microsoft.com/office/drawing/2014/main" id="{264A4E5B-BB67-428E-BD83-7179FC01347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16391" y="1310410"/>
            <a:ext cx="1431129" cy="1341516"/>
          </a:xfrm>
          <a:prstGeom prst="rect">
            <a:avLst/>
          </a:prstGeom>
        </p:spPr>
      </p:pic>
      <p:sp>
        <p:nvSpPr>
          <p:cNvPr id="59" name="ZoneTexte 58">
            <a:extLst>
              <a:ext uri="{FF2B5EF4-FFF2-40B4-BE49-F238E27FC236}">
                <a16:creationId xmlns:a16="http://schemas.microsoft.com/office/drawing/2014/main" id="{FBAC459A-32F8-4677-AC29-42F81811CDCA}"/>
              </a:ext>
            </a:extLst>
          </p:cNvPr>
          <p:cNvSpPr txBox="1"/>
          <p:nvPr/>
        </p:nvSpPr>
        <p:spPr>
          <a:xfrm>
            <a:off x="676614" y="5549406"/>
            <a:ext cx="2959867" cy="400110"/>
          </a:xfrm>
          <a:prstGeom prst="rect">
            <a:avLst/>
          </a:prstGeom>
          <a:noFill/>
        </p:spPr>
        <p:txBody>
          <a:bodyPr wrap="square" rtlCol="0">
            <a:spAutoFit/>
          </a:bodyPr>
          <a:lstStyle/>
          <a:p>
            <a:pPr algn="ctr"/>
            <a:r>
              <a:rPr lang="fr-FR" sz="2000" dirty="0"/>
              <a:t>ERP : Divalto</a:t>
            </a:r>
          </a:p>
        </p:txBody>
      </p:sp>
      <p:sp>
        <p:nvSpPr>
          <p:cNvPr id="60" name="ZoneTexte 59">
            <a:extLst>
              <a:ext uri="{FF2B5EF4-FFF2-40B4-BE49-F238E27FC236}">
                <a16:creationId xmlns:a16="http://schemas.microsoft.com/office/drawing/2014/main" id="{DB4BCBA9-D1FD-4768-8DE0-50C2B90629F1}"/>
              </a:ext>
            </a:extLst>
          </p:cNvPr>
          <p:cNvSpPr txBox="1"/>
          <p:nvPr/>
        </p:nvSpPr>
        <p:spPr>
          <a:xfrm>
            <a:off x="7892661" y="5171145"/>
            <a:ext cx="2680138" cy="707886"/>
          </a:xfrm>
          <a:prstGeom prst="rect">
            <a:avLst/>
          </a:prstGeom>
          <a:noFill/>
        </p:spPr>
        <p:txBody>
          <a:bodyPr wrap="square" rtlCol="0">
            <a:spAutoFit/>
          </a:bodyPr>
          <a:lstStyle/>
          <a:p>
            <a:pPr algn="ctr"/>
            <a:r>
              <a:rPr lang="fr-FR" sz="2000" dirty="0"/>
              <a:t>Tableau de bord Excel</a:t>
            </a:r>
          </a:p>
        </p:txBody>
      </p:sp>
      <p:sp>
        <p:nvSpPr>
          <p:cNvPr id="62" name="ZoneTexte 61">
            <a:extLst>
              <a:ext uri="{FF2B5EF4-FFF2-40B4-BE49-F238E27FC236}">
                <a16:creationId xmlns:a16="http://schemas.microsoft.com/office/drawing/2014/main" id="{4F963C6B-2006-4D9A-B30E-A9F7D640C956}"/>
              </a:ext>
            </a:extLst>
          </p:cNvPr>
          <p:cNvSpPr txBox="1"/>
          <p:nvPr/>
        </p:nvSpPr>
        <p:spPr>
          <a:xfrm>
            <a:off x="4972760" y="5890106"/>
            <a:ext cx="2475186" cy="707886"/>
          </a:xfrm>
          <a:prstGeom prst="rect">
            <a:avLst/>
          </a:prstGeom>
          <a:noFill/>
        </p:spPr>
        <p:txBody>
          <a:bodyPr wrap="square" rtlCol="0">
            <a:spAutoFit/>
          </a:bodyPr>
          <a:lstStyle/>
          <a:p>
            <a:pPr algn="ctr"/>
            <a:r>
              <a:rPr lang="fr-FR" sz="2000" dirty="0"/>
              <a:t>Connecteur SQL-VBA Excel</a:t>
            </a:r>
          </a:p>
        </p:txBody>
      </p:sp>
      <p:sp>
        <p:nvSpPr>
          <p:cNvPr id="8" name="Espace réservé du texte 7">
            <a:extLst>
              <a:ext uri="{FF2B5EF4-FFF2-40B4-BE49-F238E27FC236}">
                <a16:creationId xmlns:a16="http://schemas.microsoft.com/office/drawing/2014/main" id="{B2147F76-2648-48F2-A22E-4C4A62219D2E}"/>
              </a:ext>
            </a:extLst>
          </p:cNvPr>
          <p:cNvSpPr>
            <a:spLocks noGrp="1"/>
          </p:cNvSpPr>
          <p:nvPr>
            <p:ph type="body" sz="quarter" idx="10"/>
          </p:nvPr>
        </p:nvSpPr>
        <p:spPr/>
        <p:txBody>
          <a:bodyPr/>
          <a:lstStyle/>
          <a:p>
            <a:r>
              <a:rPr lang="fr-FR" dirty="0"/>
              <a:t>Description du projet </a:t>
            </a:r>
          </a:p>
        </p:txBody>
      </p:sp>
    </p:spTree>
    <p:extLst>
      <p:ext uri="{BB962C8B-B14F-4D97-AF65-F5344CB8AC3E}">
        <p14:creationId xmlns:p14="http://schemas.microsoft.com/office/powerpoint/2010/main" val="2698729306"/>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Oval 82">
            <a:extLst>
              <a:ext uri="{FF2B5EF4-FFF2-40B4-BE49-F238E27FC236}">
                <a16:creationId xmlns:a16="http://schemas.microsoft.com/office/drawing/2014/main" id="{ADE5F145-AC16-4982-B578-B0D5EF8EDB25}"/>
              </a:ext>
            </a:extLst>
          </p:cNvPr>
          <p:cNvSpPr/>
          <p:nvPr/>
        </p:nvSpPr>
        <p:spPr>
          <a:xfrm>
            <a:off x="7687900" y="6098062"/>
            <a:ext cx="4150502" cy="420429"/>
          </a:xfrm>
          <a:prstGeom prst="ellipse">
            <a:avLst/>
          </a:prstGeom>
          <a:solidFill>
            <a:schemeClr val="tx1">
              <a:lumMod val="50000"/>
              <a:lumOff val="50000"/>
            </a:schemeClr>
          </a:solidFill>
          <a:ln>
            <a:noFill/>
          </a:ln>
          <a:effectLst>
            <a:softEdge rad="203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dirty="0"/>
              <a:t>Environnement de travail</a:t>
            </a:r>
          </a:p>
        </p:txBody>
      </p:sp>
      <p:sp>
        <p:nvSpPr>
          <p:cNvPr id="6" name="Freeform 50">
            <a:extLst>
              <a:ext uri="{FF2B5EF4-FFF2-40B4-BE49-F238E27FC236}">
                <a16:creationId xmlns:a16="http://schemas.microsoft.com/office/drawing/2014/main" id="{FF0EE7C3-B3B6-4D19-9DDF-F31AD2592F88}"/>
              </a:ext>
            </a:extLst>
          </p:cNvPr>
          <p:cNvSpPr>
            <a:spLocks noChangeAspect="1"/>
          </p:cNvSpPr>
          <p:nvPr/>
        </p:nvSpPr>
        <p:spPr>
          <a:xfrm>
            <a:off x="6622652" y="1490297"/>
            <a:ext cx="3172887" cy="2238404"/>
          </a:xfrm>
          <a:custGeom>
            <a:avLst/>
            <a:gdLst>
              <a:gd name="connsiteX0" fmla="*/ 2816801 w 3030432"/>
              <a:gd name="connsiteY0" fmla="*/ 1302269 h 2389028"/>
              <a:gd name="connsiteX1" fmla="*/ 2816801 w 3030432"/>
              <a:gd name="connsiteY1" fmla="*/ 1414911 h 2389028"/>
              <a:gd name="connsiteX2" fmla="*/ 2816801 w 3030432"/>
              <a:gd name="connsiteY2" fmla="*/ 1302269 h 2389028"/>
              <a:gd name="connsiteX3" fmla="*/ 562836 w 3030432"/>
              <a:gd name="connsiteY3" fmla="*/ 927283 h 2389028"/>
              <a:gd name="connsiteX4" fmla="*/ 537673 w 3030432"/>
              <a:gd name="connsiteY4" fmla="*/ 933593 h 2389028"/>
              <a:gd name="connsiteX5" fmla="*/ 562836 w 3030432"/>
              <a:gd name="connsiteY5" fmla="*/ 933593 h 2389028"/>
              <a:gd name="connsiteX6" fmla="*/ 562836 w 3030432"/>
              <a:gd name="connsiteY6" fmla="*/ 927283 h 2389028"/>
              <a:gd name="connsiteX7" fmla="*/ 1150461 w 3030432"/>
              <a:gd name="connsiteY7" fmla="*/ 202377 h 2389028"/>
              <a:gd name="connsiteX8" fmla="*/ 1130911 w 3030432"/>
              <a:gd name="connsiteY8" fmla="*/ 204988 h 2389028"/>
              <a:gd name="connsiteX9" fmla="*/ 1225770 w 3030432"/>
              <a:gd name="connsiteY9" fmla="*/ 204988 h 2389028"/>
              <a:gd name="connsiteX10" fmla="*/ 1150461 w 3030432"/>
              <a:gd name="connsiteY10" fmla="*/ 202377 h 2389028"/>
              <a:gd name="connsiteX11" fmla="*/ 1158778 w 3030432"/>
              <a:gd name="connsiteY11" fmla="*/ 176 h 2389028"/>
              <a:gd name="connsiteX12" fmla="*/ 1356183 w 3030432"/>
              <a:gd name="connsiteY12" fmla="*/ 12982 h 2389028"/>
              <a:gd name="connsiteX13" fmla="*/ 1885183 w 3030432"/>
              <a:gd name="connsiteY13" fmla="*/ 424426 h 2389028"/>
              <a:gd name="connsiteX14" fmla="*/ 2306423 w 3030432"/>
              <a:gd name="connsiteY14" fmla="*/ 417896 h 2389028"/>
              <a:gd name="connsiteX15" fmla="*/ 2505614 w 3030432"/>
              <a:gd name="connsiteY15" fmla="*/ 741174 h 2389028"/>
              <a:gd name="connsiteX16" fmla="*/ 2920323 w 3030432"/>
              <a:gd name="connsiteY16" fmla="*/ 1008937 h 2389028"/>
              <a:gd name="connsiteX17" fmla="*/ 2956244 w 3030432"/>
              <a:gd name="connsiteY17" fmla="*/ 1635900 h 2389028"/>
              <a:gd name="connsiteX18" fmla="*/ 2440306 w 3030432"/>
              <a:gd name="connsiteY18" fmla="*/ 1939585 h 2389028"/>
              <a:gd name="connsiteX19" fmla="*/ 1369486 w 3030432"/>
              <a:gd name="connsiteY19" fmla="*/ 1935740 h 2389028"/>
              <a:gd name="connsiteX20" fmla="*/ 1490944 w 3030432"/>
              <a:gd name="connsiteY20" fmla="*/ 2389028 h 2389028"/>
              <a:gd name="connsiteX21" fmla="*/ 701674 w 3030432"/>
              <a:gd name="connsiteY21" fmla="*/ 1933342 h 2389028"/>
              <a:gd name="connsiteX22" fmla="*/ 621462 w 3030432"/>
              <a:gd name="connsiteY22" fmla="*/ 1933054 h 2389028"/>
              <a:gd name="connsiteX23" fmla="*/ 4296 w 3030432"/>
              <a:gd name="connsiteY23" fmla="*/ 1436710 h 2389028"/>
              <a:gd name="connsiteX24" fmla="*/ 373290 w 3030432"/>
              <a:gd name="connsiteY24" fmla="*/ 767296 h 2389028"/>
              <a:gd name="connsiteX25" fmla="*/ 663912 w 3030432"/>
              <a:gd name="connsiteY25" fmla="*/ 172988 h 2389028"/>
              <a:gd name="connsiteX26" fmla="*/ 1158778 w 3030432"/>
              <a:gd name="connsiteY26" fmla="*/ 176 h 2389028"/>
              <a:gd name="connsiteX0" fmla="*/ 2816801 w 3030432"/>
              <a:gd name="connsiteY0" fmla="*/ 1302269 h 2389034"/>
              <a:gd name="connsiteX1" fmla="*/ 2816801 w 3030432"/>
              <a:gd name="connsiteY1" fmla="*/ 1414911 h 2389034"/>
              <a:gd name="connsiteX2" fmla="*/ 2816801 w 3030432"/>
              <a:gd name="connsiteY2" fmla="*/ 1302269 h 2389034"/>
              <a:gd name="connsiteX3" fmla="*/ 562836 w 3030432"/>
              <a:gd name="connsiteY3" fmla="*/ 927283 h 2389034"/>
              <a:gd name="connsiteX4" fmla="*/ 537673 w 3030432"/>
              <a:gd name="connsiteY4" fmla="*/ 933593 h 2389034"/>
              <a:gd name="connsiteX5" fmla="*/ 562836 w 3030432"/>
              <a:gd name="connsiteY5" fmla="*/ 933593 h 2389034"/>
              <a:gd name="connsiteX6" fmla="*/ 562836 w 3030432"/>
              <a:gd name="connsiteY6" fmla="*/ 927283 h 2389034"/>
              <a:gd name="connsiteX7" fmla="*/ 1150461 w 3030432"/>
              <a:gd name="connsiteY7" fmla="*/ 202377 h 2389034"/>
              <a:gd name="connsiteX8" fmla="*/ 1130911 w 3030432"/>
              <a:gd name="connsiteY8" fmla="*/ 204988 h 2389034"/>
              <a:gd name="connsiteX9" fmla="*/ 1225770 w 3030432"/>
              <a:gd name="connsiteY9" fmla="*/ 204988 h 2389034"/>
              <a:gd name="connsiteX10" fmla="*/ 1150461 w 3030432"/>
              <a:gd name="connsiteY10" fmla="*/ 202377 h 2389034"/>
              <a:gd name="connsiteX11" fmla="*/ 1158778 w 3030432"/>
              <a:gd name="connsiteY11" fmla="*/ 176 h 2389034"/>
              <a:gd name="connsiteX12" fmla="*/ 1356183 w 3030432"/>
              <a:gd name="connsiteY12" fmla="*/ 12982 h 2389034"/>
              <a:gd name="connsiteX13" fmla="*/ 1885183 w 3030432"/>
              <a:gd name="connsiteY13" fmla="*/ 424426 h 2389034"/>
              <a:gd name="connsiteX14" fmla="*/ 2306423 w 3030432"/>
              <a:gd name="connsiteY14" fmla="*/ 417896 h 2389034"/>
              <a:gd name="connsiteX15" fmla="*/ 2505614 w 3030432"/>
              <a:gd name="connsiteY15" fmla="*/ 741174 h 2389034"/>
              <a:gd name="connsiteX16" fmla="*/ 2920323 w 3030432"/>
              <a:gd name="connsiteY16" fmla="*/ 1008937 h 2389034"/>
              <a:gd name="connsiteX17" fmla="*/ 2956244 w 3030432"/>
              <a:gd name="connsiteY17" fmla="*/ 1635900 h 2389034"/>
              <a:gd name="connsiteX18" fmla="*/ 2440306 w 3030432"/>
              <a:gd name="connsiteY18" fmla="*/ 1939585 h 2389034"/>
              <a:gd name="connsiteX19" fmla="*/ 1369486 w 3030432"/>
              <a:gd name="connsiteY19" fmla="*/ 1935740 h 2389034"/>
              <a:gd name="connsiteX20" fmla="*/ 1490944 w 3030432"/>
              <a:gd name="connsiteY20" fmla="*/ 2389028 h 2389034"/>
              <a:gd name="connsiteX21" fmla="*/ 701674 w 3030432"/>
              <a:gd name="connsiteY21" fmla="*/ 1933342 h 2389034"/>
              <a:gd name="connsiteX22" fmla="*/ 621462 w 3030432"/>
              <a:gd name="connsiteY22" fmla="*/ 1933054 h 2389034"/>
              <a:gd name="connsiteX23" fmla="*/ 4296 w 3030432"/>
              <a:gd name="connsiteY23" fmla="*/ 1436710 h 2389034"/>
              <a:gd name="connsiteX24" fmla="*/ 373290 w 3030432"/>
              <a:gd name="connsiteY24" fmla="*/ 767296 h 2389034"/>
              <a:gd name="connsiteX25" fmla="*/ 663912 w 3030432"/>
              <a:gd name="connsiteY25" fmla="*/ 172988 h 2389034"/>
              <a:gd name="connsiteX26" fmla="*/ 1158778 w 3030432"/>
              <a:gd name="connsiteY26" fmla="*/ 176 h 2389034"/>
              <a:gd name="connsiteX0" fmla="*/ 2816801 w 3030432"/>
              <a:gd name="connsiteY0" fmla="*/ 1302269 h 2389034"/>
              <a:gd name="connsiteX1" fmla="*/ 2816801 w 3030432"/>
              <a:gd name="connsiteY1" fmla="*/ 1414911 h 2389034"/>
              <a:gd name="connsiteX2" fmla="*/ 2816801 w 3030432"/>
              <a:gd name="connsiteY2" fmla="*/ 1302269 h 2389034"/>
              <a:gd name="connsiteX3" fmla="*/ 562836 w 3030432"/>
              <a:gd name="connsiteY3" fmla="*/ 927283 h 2389034"/>
              <a:gd name="connsiteX4" fmla="*/ 537673 w 3030432"/>
              <a:gd name="connsiteY4" fmla="*/ 933593 h 2389034"/>
              <a:gd name="connsiteX5" fmla="*/ 562836 w 3030432"/>
              <a:gd name="connsiteY5" fmla="*/ 933593 h 2389034"/>
              <a:gd name="connsiteX6" fmla="*/ 562836 w 3030432"/>
              <a:gd name="connsiteY6" fmla="*/ 927283 h 2389034"/>
              <a:gd name="connsiteX7" fmla="*/ 1150461 w 3030432"/>
              <a:gd name="connsiteY7" fmla="*/ 202377 h 2389034"/>
              <a:gd name="connsiteX8" fmla="*/ 1130911 w 3030432"/>
              <a:gd name="connsiteY8" fmla="*/ 204988 h 2389034"/>
              <a:gd name="connsiteX9" fmla="*/ 1225770 w 3030432"/>
              <a:gd name="connsiteY9" fmla="*/ 204988 h 2389034"/>
              <a:gd name="connsiteX10" fmla="*/ 1150461 w 3030432"/>
              <a:gd name="connsiteY10" fmla="*/ 202377 h 2389034"/>
              <a:gd name="connsiteX11" fmla="*/ 1158778 w 3030432"/>
              <a:gd name="connsiteY11" fmla="*/ 176 h 2389034"/>
              <a:gd name="connsiteX12" fmla="*/ 1356183 w 3030432"/>
              <a:gd name="connsiteY12" fmla="*/ 12982 h 2389034"/>
              <a:gd name="connsiteX13" fmla="*/ 1885183 w 3030432"/>
              <a:gd name="connsiteY13" fmla="*/ 424426 h 2389034"/>
              <a:gd name="connsiteX14" fmla="*/ 2306423 w 3030432"/>
              <a:gd name="connsiteY14" fmla="*/ 417896 h 2389034"/>
              <a:gd name="connsiteX15" fmla="*/ 2505614 w 3030432"/>
              <a:gd name="connsiteY15" fmla="*/ 741174 h 2389034"/>
              <a:gd name="connsiteX16" fmla="*/ 2920323 w 3030432"/>
              <a:gd name="connsiteY16" fmla="*/ 1008937 h 2389034"/>
              <a:gd name="connsiteX17" fmla="*/ 2956244 w 3030432"/>
              <a:gd name="connsiteY17" fmla="*/ 1635900 h 2389034"/>
              <a:gd name="connsiteX18" fmla="*/ 2440306 w 3030432"/>
              <a:gd name="connsiteY18" fmla="*/ 1939585 h 2389034"/>
              <a:gd name="connsiteX19" fmla="*/ 1369486 w 3030432"/>
              <a:gd name="connsiteY19" fmla="*/ 1935740 h 2389034"/>
              <a:gd name="connsiteX20" fmla="*/ 1490944 w 3030432"/>
              <a:gd name="connsiteY20" fmla="*/ 2389028 h 2389034"/>
              <a:gd name="connsiteX21" fmla="*/ 701674 w 3030432"/>
              <a:gd name="connsiteY21" fmla="*/ 1933342 h 2389034"/>
              <a:gd name="connsiteX22" fmla="*/ 621462 w 3030432"/>
              <a:gd name="connsiteY22" fmla="*/ 1933054 h 2389034"/>
              <a:gd name="connsiteX23" fmla="*/ 4296 w 3030432"/>
              <a:gd name="connsiteY23" fmla="*/ 1436710 h 2389034"/>
              <a:gd name="connsiteX24" fmla="*/ 373290 w 3030432"/>
              <a:gd name="connsiteY24" fmla="*/ 767296 h 2389034"/>
              <a:gd name="connsiteX25" fmla="*/ 663912 w 3030432"/>
              <a:gd name="connsiteY25" fmla="*/ 172988 h 2389034"/>
              <a:gd name="connsiteX26" fmla="*/ 1158778 w 3030432"/>
              <a:gd name="connsiteY26" fmla="*/ 176 h 2389034"/>
              <a:gd name="connsiteX0" fmla="*/ 2816801 w 3030432"/>
              <a:gd name="connsiteY0" fmla="*/ 1302269 h 2389034"/>
              <a:gd name="connsiteX1" fmla="*/ 2816801 w 3030432"/>
              <a:gd name="connsiteY1" fmla="*/ 1414911 h 2389034"/>
              <a:gd name="connsiteX2" fmla="*/ 2816801 w 3030432"/>
              <a:gd name="connsiteY2" fmla="*/ 1302269 h 2389034"/>
              <a:gd name="connsiteX3" fmla="*/ 562836 w 3030432"/>
              <a:gd name="connsiteY3" fmla="*/ 927283 h 2389034"/>
              <a:gd name="connsiteX4" fmla="*/ 537673 w 3030432"/>
              <a:gd name="connsiteY4" fmla="*/ 933593 h 2389034"/>
              <a:gd name="connsiteX5" fmla="*/ 562836 w 3030432"/>
              <a:gd name="connsiteY5" fmla="*/ 933593 h 2389034"/>
              <a:gd name="connsiteX6" fmla="*/ 562836 w 3030432"/>
              <a:gd name="connsiteY6" fmla="*/ 927283 h 2389034"/>
              <a:gd name="connsiteX7" fmla="*/ 1150461 w 3030432"/>
              <a:gd name="connsiteY7" fmla="*/ 202377 h 2389034"/>
              <a:gd name="connsiteX8" fmla="*/ 1130911 w 3030432"/>
              <a:gd name="connsiteY8" fmla="*/ 204988 h 2389034"/>
              <a:gd name="connsiteX9" fmla="*/ 1225770 w 3030432"/>
              <a:gd name="connsiteY9" fmla="*/ 204988 h 2389034"/>
              <a:gd name="connsiteX10" fmla="*/ 1150461 w 3030432"/>
              <a:gd name="connsiteY10" fmla="*/ 202377 h 2389034"/>
              <a:gd name="connsiteX11" fmla="*/ 1158778 w 3030432"/>
              <a:gd name="connsiteY11" fmla="*/ 176 h 2389034"/>
              <a:gd name="connsiteX12" fmla="*/ 1356183 w 3030432"/>
              <a:gd name="connsiteY12" fmla="*/ 12982 h 2389034"/>
              <a:gd name="connsiteX13" fmla="*/ 1885183 w 3030432"/>
              <a:gd name="connsiteY13" fmla="*/ 424426 h 2389034"/>
              <a:gd name="connsiteX14" fmla="*/ 2306423 w 3030432"/>
              <a:gd name="connsiteY14" fmla="*/ 417896 h 2389034"/>
              <a:gd name="connsiteX15" fmla="*/ 2505614 w 3030432"/>
              <a:gd name="connsiteY15" fmla="*/ 741174 h 2389034"/>
              <a:gd name="connsiteX16" fmla="*/ 2920323 w 3030432"/>
              <a:gd name="connsiteY16" fmla="*/ 1008937 h 2389034"/>
              <a:gd name="connsiteX17" fmla="*/ 2956244 w 3030432"/>
              <a:gd name="connsiteY17" fmla="*/ 1635900 h 2389034"/>
              <a:gd name="connsiteX18" fmla="*/ 2440306 w 3030432"/>
              <a:gd name="connsiteY18" fmla="*/ 1939585 h 2389034"/>
              <a:gd name="connsiteX19" fmla="*/ 1369486 w 3030432"/>
              <a:gd name="connsiteY19" fmla="*/ 1935740 h 2389034"/>
              <a:gd name="connsiteX20" fmla="*/ 1490944 w 3030432"/>
              <a:gd name="connsiteY20" fmla="*/ 2389028 h 2389034"/>
              <a:gd name="connsiteX21" fmla="*/ 701674 w 3030432"/>
              <a:gd name="connsiteY21" fmla="*/ 1933342 h 2389034"/>
              <a:gd name="connsiteX22" fmla="*/ 621462 w 3030432"/>
              <a:gd name="connsiteY22" fmla="*/ 1933054 h 2389034"/>
              <a:gd name="connsiteX23" fmla="*/ 4296 w 3030432"/>
              <a:gd name="connsiteY23" fmla="*/ 1436710 h 2389034"/>
              <a:gd name="connsiteX24" fmla="*/ 373290 w 3030432"/>
              <a:gd name="connsiteY24" fmla="*/ 767296 h 2389034"/>
              <a:gd name="connsiteX25" fmla="*/ 663912 w 3030432"/>
              <a:gd name="connsiteY25" fmla="*/ 172988 h 2389034"/>
              <a:gd name="connsiteX26" fmla="*/ 1158778 w 3030432"/>
              <a:gd name="connsiteY26" fmla="*/ 176 h 2389034"/>
              <a:gd name="connsiteX0" fmla="*/ 2816801 w 3030432"/>
              <a:gd name="connsiteY0" fmla="*/ 1302269 h 2389034"/>
              <a:gd name="connsiteX1" fmla="*/ 2816801 w 3030432"/>
              <a:gd name="connsiteY1" fmla="*/ 1414911 h 2389034"/>
              <a:gd name="connsiteX2" fmla="*/ 2816801 w 3030432"/>
              <a:gd name="connsiteY2" fmla="*/ 1302269 h 2389034"/>
              <a:gd name="connsiteX3" fmla="*/ 562836 w 3030432"/>
              <a:gd name="connsiteY3" fmla="*/ 927283 h 2389034"/>
              <a:gd name="connsiteX4" fmla="*/ 537673 w 3030432"/>
              <a:gd name="connsiteY4" fmla="*/ 933593 h 2389034"/>
              <a:gd name="connsiteX5" fmla="*/ 562836 w 3030432"/>
              <a:gd name="connsiteY5" fmla="*/ 933593 h 2389034"/>
              <a:gd name="connsiteX6" fmla="*/ 562836 w 3030432"/>
              <a:gd name="connsiteY6" fmla="*/ 927283 h 2389034"/>
              <a:gd name="connsiteX7" fmla="*/ 1150461 w 3030432"/>
              <a:gd name="connsiteY7" fmla="*/ 202377 h 2389034"/>
              <a:gd name="connsiteX8" fmla="*/ 1130911 w 3030432"/>
              <a:gd name="connsiteY8" fmla="*/ 204988 h 2389034"/>
              <a:gd name="connsiteX9" fmla="*/ 1225770 w 3030432"/>
              <a:gd name="connsiteY9" fmla="*/ 204988 h 2389034"/>
              <a:gd name="connsiteX10" fmla="*/ 1150461 w 3030432"/>
              <a:gd name="connsiteY10" fmla="*/ 202377 h 2389034"/>
              <a:gd name="connsiteX11" fmla="*/ 1158778 w 3030432"/>
              <a:gd name="connsiteY11" fmla="*/ 176 h 2389034"/>
              <a:gd name="connsiteX12" fmla="*/ 1356183 w 3030432"/>
              <a:gd name="connsiteY12" fmla="*/ 12982 h 2389034"/>
              <a:gd name="connsiteX13" fmla="*/ 1885183 w 3030432"/>
              <a:gd name="connsiteY13" fmla="*/ 424426 h 2389034"/>
              <a:gd name="connsiteX14" fmla="*/ 2306423 w 3030432"/>
              <a:gd name="connsiteY14" fmla="*/ 417896 h 2389034"/>
              <a:gd name="connsiteX15" fmla="*/ 2505614 w 3030432"/>
              <a:gd name="connsiteY15" fmla="*/ 741174 h 2389034"/>
              <a:gd name="connsiteX16" fmla="*/ 2920323 w 3030432"/>
              <a:gd name="connsiteY16" fmla="*/ 1008937 h 2389034"/>
              <a:gd name="connsiteX17" fmla="*/ 2956244 w 3030432"/>
              <a:gd name="connsiteY17" fmla="*/ 1635900 h 2389034"/>
              <a:gd name="connsiteX18" fmla="*/ 2440306 w 3030432"/>
              <a:gd name="connsiteY18" fmla="*/ 1939585 h 2389034"/>
              <a:gd name="connsiteX19" fmla="*/ 1369486 w 3030432"/>
              <a:gd name="connsiteY19" fmla="*/ 1935740 h 2389034"/>
              <a:gd name="connsiteX20" fmla="*/ 1490944 w 3030432"/>
              <a:gd name="connsiteY20" fmla="*/ 2389028 h 2389034"/>
              <a:gd name="connsiteX21" fmla="*/ 701674 w 3030432"/>
              <a:gd name="connsiteY21" fmla="*/ 1933342 h 2389034"/>
              <a:gd name="connsiteX22" fmla="*/ 621462 w 3030432"/>
              <a:gd name="connsiteY22" fmla="*/ 1933054 h 2389034"/>
              <a:gd name="connsiteX23" fmla="*/ 4296 w 3030432"/>
              <a:gd name="connsiteY23" fmla="*/ 1436710 h 2389034"/>
              <a:gd name="connsiteX24" fmla="*/ 373290 w 3030432"/>
              <a:gd name="connsiteY24" fmla="*/ 767296 h 2389034"/>
              <a:gd name="connsiteX25" fmla="*/ 663912 w 3030432"/>
              <a:gd name="connsiteY25" fmla="*/ 172988 h 2389034"/>
              <a:gd name="connsiteX26" fmla="*/ 1158778 w 3030432"/>
              <a:gd name="connsiteY26" fmla="*/ 176 h 2389034"/>
              <a:gd name="connsiteX0" fmla="*/ 2816801 w 3030432"/>
              <a:gd name="connsiteY0" fmla="*/ 1302269 h 2389034"/>
              <a:gd name="connsiteX1" fmla="*/ 2816801 w 3030432"/>
              <a:gd name="connsiteY1" fmla="*/ 1414911 h 2389034"/>
              <a:gd name="connsiteX2" fmla="*/ 2816801 w 3030432"/>
              <a:gd name="connsiteY2" fmla="*/ 1302269 h 2389034"/>
              <a:gd name="connsiteX3" fmla="*/ 562836 w 3030432"/>
              <a:gd name="connsiteY3" fmla="*/ 927283 h 2389034"/>
              <a:gd name="connsiteX4" fmla="*/ 537673 w 3030432"/>
              <a:gd name="connsiteY4" fmla="*/ 933593 h 2389034"/>
              <a:gd name="connsiteX5" fmla="*/ 562836 w 3030432"/>
              <a:gd name="connsiteY5" fmla="*/ 933593 h 2389034"/>
              <a:gd name="connsiteX6" fmla="*/ 562836 w 3030432"/>
              <a:gd name="connsiteY6" fmla="*/ 927283 h 2389034"/>
              <a:gd name="connsiteX7" fmla="*/ 1150461 w 3030432"/>
              <a:gd name="connsiteY7" fmla="*/ 202377 h 2389034"/>
              <a:gd name="connsiteX8" fmla="*/ 1130911 w 3030432"/>
              <a:gd name="connsiteY8" fmla="*/ 204988 h 2389034"/>
              <a:gd name="connsiteX9" fmla="*/ 1225770 w 3030432"/>
              <a:gd name="connsiteY9" fmla="*/ 204988 h 2389034"/>
              <a:gd name="connsiteX10" fmla="*/ 1150461 w 3030432"/>
              <a:gd name="connsiteY10" fmla="*/ 202377 h 2389034"/>
              <a:gd name="connsiteX11" fmla="*/ 1158778 w 3030432"/>
              <a:gd name="connsiteY11" fmla="*/ 176 h 2389034"/>
              <a:gd name="connsiteX12" fmla="*/ 1356183 w 3030432"/>
              <a:gd name="connsiteY12" fmla="*/ 12982 h 2389034"/>
              <a:gd name="connsiteX13" fmla="*/ 1885183 w 3030432"/>
              <a:gd name="connsiteY13" fmla="*/ 424426 h 2389034"/>
              <a:gd name="connsiteX14" fmla="*/ 2306423 w 3030432"/>
              <a:gd name="connsiteY14" fmla="*/ 417896 h 2389034"/>
              <a:gd name="connsiteX15" fmla="*/ 2505614 w 3030432"/>
              <a:gd name="connsiteY15" fmla="*/ 741174 h 2389034"/>
              <a:gd name="connsiteX16" fmla="*/ 2920323 w 3030432"/>
              <a:gd name="connsiteY16" fmla="*/ 1008937 h 2389034"/>
              <a:gd name="connsiteX17" fmla="*/ 2956244 w 3030432"/>
              <a:gd name="connsiteY17" fmla="*/ 1635900 h 2389034"/>
              <a:gd name="connsiteX18" fmla="*/ 2440306 w 3030432"/>
              <a:gd name="connsiteY18" fmla="*/ 1939585 h 2389034"/>
              <a:gd name="connsiteX19" fmla="*/ 1369486 w 3030432"/>
              <a:gd name="connsiteY19" fmla="*/ 1935740 h 2389034"/>
              <a:gd name="connsiteX20" fmla="*/ 1490944 w 3030432"/>
              <a:gd name="connsiteY20" fmla="*/ 2389028 h 2389034"/>
              <a:gd name="connsiteX21" fmla="*/ 701674 w 3030432"/>
              <a:gd name="connsiteY21" fmla="*/ 1933342 h 2389034"/>
              <a:gd name="connsiteX22" fmla="*/ 621462 w 3030432"/>
              <a:gd name="connsiteY22" fmla="*/ 1933054 h 2389034"/>
              <a:gd name="connsiteX23" fmla="*/ 4296 w 3030432"/>
              <a:gd name="connsiteY23" fmla="*/ 1436710 h 2389034"/>
              <a:gd name="connsiteX24" fmla="*/ 373290 w 3030432"/>
              <a:gd name="connsiteY24" fmla="*/ 767296 h 2389034"/>
              <a:gd name="connsiteX25" fmla="*/ 663912 w 3030432"/>
              <a:gd name="connsiteY25" fmla="*/ 172988 h 2389034"/>
              <a:gd name="connsiteX26" fmla="*/ 1158778 w 3030432"/>
              <a:gd name="connsiteY26" fmla="*/ 176 h 2389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30432" h="2389034">
                <a:moveTo>
                  <a:pt x="2816801" y="1302269"/>
                </a:moveTo>
                <a:lnTo>
                  <a:pt x="2816801" y="1414911"/>
                </a:lnTo>
                <a:cubicBezTo>
                  <a:pt x="2823903" y="1379524"/>
                  <a:pt x="2824274" y="1341419"/>
                  <a:pt x="2816801" y="1302269"/>
                </a:cubicBezTo>
                <a:close/>
                <a:moveTo>
                  <a:pt x="562836" y="927283"/>
                </a:moveTo>
                <a:lnTo>
                  <a:pt x="537673" y="933593"/>
                </a:lnTo>
                <a:lnTo>
                  <a:pt x="562836" y="933593"/>
                </a:lnTo>
                <a:lnTo>
                  <a:pt x="562836" y="927283"/>
                </a:lnTo>
                <a:close/>
                <a:moveTo>
                  <a:pt x="1150461" y="202377"/>
                </a:moveTo>
                <a:lnTo>
                  <a:pt x="1130911" y="204988"/>
                </a:lnTo>
                <a:lnTo>
                  <a:pt x="1225770" y="204988"/>
                </a:lnTo>
                <a:cubicBezTo>
                  <a:pt x="1201550" y="202774"/>
                  <a:pt x="1176451" y="201940"/>
                  <a:pt x="1150461" y="202377"/>
                </a:cubicBezTo>
                <a:close/>
                <a:moveTo>
                  <a:pt x="1158778" y="176"/>
                </a:moveTo>
                <a:cubicBezTo>
                  <a:pt x="1218355" y="-965"/>
                  <a:pt x="1282984" y="3457"/>
                  <a:pt x="1356183" y="12982"/>
                </a:cubicBezTo>
                <a:cubicBezTo>
                  <a:pt x="1619595" y="56522"/>
                  <a:pt x="1824229" y="256800"/>
                  <a:pt x="1885183" y="424426"/>
                </a:cubicBezTo>
                <a:cubicBezTo>
                  <a:pt x="2026685" y="343878"/>
                  <a:pt x="2125737" y="331905"/>
                  <a:pt x="2306423" y="417896"/>
                </a:cubicBezTo>
                <a:cubicBezTo>
                  <a:pt x="2441394" y="514771"/>
                  <a:pt x="2491463" y="592051"/>
                  <a:pt x="2505614" y="741174"/>
                </a:cubicBezTo>
                <a:cubicBezTo>
                  <a:pt x="2632965" y="740085"/>
                  <a:pt x="2825625" y="869613"/>
                  <a:pt x="2920323" y="1008937"/>
                </a:cubicBezTo>
                <a:cubicBezTo>
                  <a:pt x="3045498" y="1217926"/>
                  <a:pt x="3072710" y="1449771"/>
                  <a:pt x="2956244" y="1635900"/>
                </a:cubicBezTo>
                <a:cubicBezTo>
                  <a:pt x="2827803" y="1818765"/>
                  <a:pt x="2666709" y="1923258"/>
                  <a:pt x="2440306" y="1939585"/>
                </a:cubicBezTo>
                <a:lnTo>
                  <a:pt x="1369486" y="1935740"/>
                </a:lnTo>
                <a:cubicBezTo>
                  <a:pt x="1190897" y="2029686"/>
                  <a:pt x="1193283" y="2256982"/>
                  <a:pt x="1490944" y="2389028"/>
                </a:cubicBezTo>
                <a:cubicBezTo>
                  <a:pt x="1227854" y="2389533"/>
                  <a:pt x="869514" y="2361462"/>
                  <a:pt x="701674" y="1933342"/>
                </a:cubicBezTo>
                <a:lnTo>
                  <a:pt x="621462" y="1933054"/>
                </a:lnTo>
                <a:cubicBezTo>
                  <a:pt x="477783" y="1930877"/>
                  <a:pt x="66339" y="1817677"/>
                  <a:pt x="4296" y="1436710"/>
                </a:cubicBezTo>
                <a:cubicBezTo>
                  <a:pt x="-20739" y="1258199"/>
                  <a:pt x="58719" y="919683"/>
                  <a:pt x="373290" y="767296"/>
                </a:cubicBezTo>
                <a:cubicBezTo>
                  <a:pt x="378732" y="624706"/>
                  <a:pt x="465810" y="318845"/>
                  <a:pt x="663912" y="172988"/>
                </a:cubicBezTo>
                <a:cubicBezTo>
                  <a:pt x="846776" y="57065"/>
                  <a:pt x="980048" y="3593"/>
                  <a:pt x="1158778" y="176"/>
                </a:cubicBezTo>
                <a:close/>
              </a:path>
            </a:pathLst>
          </a:custGeom>
          <a:solidFill>
            <a:schemeClr val="bg1">
              <a:alpha val="90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ltLang="ko-KR" sz="4000" dirty="0">
                <a:solidFill>
                  <a:schemeClr val="tx1"/>
                </a:solidFill>
              </a:rPr>
              <a:t>VBA</a:t>
            </a:r>
          </a:p>
          <a:p>
            <a:pPr algn="ctr"/>
            <a:r>
              <a:rPr lang="fr-FR" altLang="ko-KR" b="1" dirty="0">
                <a:solidFill>
                  <a:schemeClr val="tx1"/>
                </a:solidFill>
              </a:rPr>
              <a:t>Visual Basic Application</a:t>
            </a:r>
            <a:endParaRPr lang="ko-KR" altLang="en-US" b="1" dirty="0">
              <a:solidFill>
                <a:schemeClr val="tx1"/>
              </a:solidFill>
            </a:endParaRPr>
          </a:p>
        </p:txBody>
      </p:sp>
      <p:grpSp>
        <p:nvGrpSpPr>
          <p:cNvPr id="3" name="Graphic 14">
            <a:extLst>
              <a:ext uri="{FF2B5EF4-FFF2-40B4-BE49-F238E27FC236}">
                <a16:creationId xmlns:a16="http://schemas.microsoft.com/office/drawing/2014/main" id="{15DDA8FA-C87D-4C43-81F0-A8F5C8073A26}"/>
              </a:ext>
            </a:extLst>
          </p:cNvPr>
          <p:cNvGrpSpPr/>
          <p:nvPr/>
        </p:nvGrpSpPr>
        <p:grpSpPr>
          <a:xfrm>
            <a:off x="8070863" y="3628603"/>
            <a:ext cx="2770135" cy="2178759"/>
            <a:chOff x="2444748" y="555045"/>
            <a:chExt cx="7282048" cy="5727454"/>
          </a:xfrm>
        </p:grpSpPr>
        <p:sp>
          <p:nvSpPr>
            <p:cNvPr id="75" name="Freeform: Shape 74">
              <a:extLst>
                <a:ext uri="{FF2B5EF4-FFF2-40B4-BE49-F238E27FC236}">
                  <a16:creationId xmlns:a16="http://schemas.microsoft.com/office/drawing/2014/main" id="{EA1216DB-C9D7-453C-8790-7EB62F240FCE}"/>
                </a:ext>
              </a:extLst>
            </p:cNvPr>
            <p:cNvSpPr/>
            <p:nvPr/>
          </p:nvSpPr>
          <p:spPr>
            <a:xfrm>
              <a:off x="4964693" y="5443837"/>
              <a:ext cx="2168250" cy="818208"/>
            </a:xfrm>
            <a:custGeom>
              <a:avLst/>
              <a:gdLst>
                <a:gd name="connsiteX0" fmla="*/ 1941333 w 2168250"/>
                <a:gd name="connsiteY0" fmla="*/ 525699 h 818207"/>
                <a:gd name="connsiteX1" fmla="*/ 1785874 w 2168250"/>
                <a:gd name="connsiteY1" fmla="*/ 30683 h 818207"/>
                <a:gd name="connsiteX2" fmla="*/ 1114943 w 2168250"/>
                <a:gd name="connsiteY2" fmla="*/ 30683 h 818207"/>
                <a:gd name="connsiteX3" fmla="*/ 1065851 w 2168250"/>
                <a:gd name="connsiteY3" fmla="*/ 30683 h 818207"/>
                <a:gd name="connsiteX4" fmla="*/ 390830 w 2168250"/>
                <a:gd name="connsiteY4" fmla="*/ 30683 h 818207"/>
                <a:gd name="connsiteX5" fmla="*/ 235370 w 2168250"/>
                <a:gd name="connsiteY5" fmla="*/ 525699 h 818207"/>
                <a:gd name="connsiteX6" fmla="*/ 259916 w 2168250"/>
                <a:gd name="connsiteY6" fmla="*/ 816162 h 818207"/>
                <a:gd name="connsiteX7" fmla="*/ 1065851 w 2168250"/>
                <a:gd name="connsiteY7" fmla="*/ 816162 h 818207"/>
                <a:gd name="connsiteX8" fmla="*/ 1114943 w 2168250"/>
                <a:gd name="connsiteY8" fmla="*/ 816162 h 818207"/>
                <a:gd name="connsiteX9" fmla="*/ 1920878 w 2168250"/>
                <a:gd name="connsiteY9" fmla="*/ 816162 h 818207"/>
                <a:gd name="connsiteX10" fmla="*/ 1941333 w 2168250"/>
                <a:gd name="connsiteY10" fmla="*/ 525699 h 818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68250" h="818207">
                  <a:moveTo>
                    <a:pt x="1941333" y="525699"/>
                  </a:moveTo>
                  <a:cubicBezTo>
                    <a:pt x="1789965" y="370239"/>
                    <a:pt x="1785874" y="30683"/>
                    <a:pt x="1785874" y="30683"/>
                  </a:cubicBezTo>
                  <a:lnTo>
                    <a:pt x="1114943" y="30683"/>
                  </a:lnTo>
                  <a:lnTo>
                    <a:pt x="1065851" y="30683"/>
                  </a:lnTo>
                  <a:lnTo>
                    <a:pt x="390830" y="30683"/>
                  </a:lnTo>
                  <a:cubicBezTo>
                    <a:pt x="390830" y="30683"/>
                    <a:pt x="386739" y="366148"/>
                    <a:pt x="235370" y="525699"/>
                  </a:cubicBezTo>
                  <a:cubicBezTo>
                    <a:pt x="84002" y="681158"/>
                    <a:pt x="-149188" y="816162"/>
                    <a:pt x="259916" y="816162"/>
                  </a:cubicBezTo>
                  <a:cubicBezTo>
                    <a:pt x="587199" y="816162"/>
                    <a:pt x="939029" y="816162"/>
                    <a:pt x="1065851" y="816162"/>
                  </a:cubicBezTo>
                  <a:cubicBezTo>
                    <a:pt x="1098579" y="816162"/>
                    <a:pt x="1114943" y="816162"/>
                    <a:pt x="1114943" y="816162"/>
                  </a:cubicBezTo>
                  <a:cubicBezTo>
                    <a:pt x="1245857" y="816162"/>
                    <a:pt x="1597686" y="816162"/>
                    <a:pt x="1920878" y="816162"/>
                  </a:cubicBezTo>
                  <a:cubicBezTo>
                    <a:pt x="2329982" y="816162"/>
                    <a:pt x="2092702" y="681158"/>
                    <a:pt x="1941333" y="525699"/>
                  </a:cubicBezTo>
                  <a:close/>
                </a:path>
              </a:pathLst>
            </a:custGeom>
            <a:gradFill>
              <a:gsLst>
                <a:gs pos="0">
                  <a:schemeClr val="bg1">
                    <a:lumMod val="75000"/>
                  </a:schemeClr>
                </a:gs>
                <a:gs pos="53000">
                  <a:schemeClr val="bg1">
                    <a:lumMod val="85000"/>
                  </a:schemeClr>
                </a:gs>
                <a:gs pos="83000">
                  <a:schemeClr val="bg1">
                    <a:lumMod val="75000"/>
                  </a:schemeClr>
                </a:gs>
                <a:gs pos="100000">
                  <a:schemeClr val="bg1">
                    <a:lumMod val="75000"/>
                  </a:schemeClr>
                </a:gs>
              </a:gsLst>
              <a:lin ang="16200000" scaled="0"/>
            </a:gradFill>
            <a:ln w="9525" cap="flat">
              <a:noFill/>
              <a:prstDash val="solid"/>
              <a:miter/>
            </a:ln>
          </p:spPr>
          <p:txBody>
            <a:bodyPr rtlCol="0" anchor="ctr"/>
            <a:lstStyle/>
            <a:p>
              <a:endParaRPr lang="en-US"/>
            </a:p>
          </p:txBody>
        </p:sp>
        <p:sp>
          <p:nvSpPr>
            <p:cNvPr id="76" name="Freeform: Shape 75">
              <a:extLst>
                <a:ext uri="{FF2B5EF4-FFF2-40B4-BE49-F238E27FC236}">
                  <a16:creationId xmlns:a16="http://schemas.microsoft.com/office/drawing/2014/main" id="{0F3F33FE-6D94-4411-A3BD-BE7FB6EABA2E}"/>
                </a:ext>
              </a:extLst>
            </p:cNvPr>
            <p:cNvSpPr/>
            <p:nvPr/>
          </p:nvSpPr>
          <p:spPr>
            <a:xfrm>
              <a:off x="2444748" y="555045"/>
              <a:ext cx="7282048" cy="4950157"/>
            </a:xfrm>
            <a:custGeom>
              <a:avLst/>
              <a:gdLst>
                <a:gd name="connsiteX0" fmla="*/ 7038632 w 7282048"/>
                <a:gd name="connsiteY0" fmla="*/ 30683 h 4950157"/>
                <a:gd name="connsiteX1" fmla="*/ 3704436 w 7282048"/>
                <a:gd name="connsiteY1" fmla="*/ 30683 h 4950157"/>
                <a:gd name="connsiteX2" fmla="*/ 3589886 w 7282048"/>
                <a:gd name="connsiteY2" fmla="*/ 30683 h 4950157"/>
                <a:gd name="connsiteX3" fmla="*/ 259781 w 7282048"/>
                <a:gd name="connsiteY3" fmla="*/ 30683 h 4950157"/>
                <a:gd name="connsiteX4" fmla="*/ 30683 w 7282048"/>
                <a:gd name="connsiteY4" fmla="*/ 259781 h 4950157"/>
                <a:gd name="connsiteX5" fmla="*/ 30683 w 7282048"/>
                <a:gd name="connsiteY5" fmla="*/ 4698558 h 4950157"/>
                <a:gd name="connsiteX6" fmla="*/ 239326 w 7282048"/>
                <a:gd name="connsiteY6" fmla="*/ 4931748 h 4950157"/>
                <a:gd name="connsiteX7" fmla="*/ 7042723 w 7282048"/>
                <a:gd name="connsiteY7" fmla="*/ 4931748 h 4950157"/>
                <a:gd name="connsiteX8" fmla="*/ 7251366 w 7282048"/>
                <a:gd name="connsiteY8" fmla="*/ 4698558 h 4950157"/>
                <a:gd name="connsiteX9" fmla="*/ 7251366 w 7282048"/>
                <a:gd name="connsiteY9" fmla="*/ 259781 h 4950157"/>
                <a:gd name="connsiteX10" fmla="*/ 7038632 w 7282048"/>
                <a:gd name="connsiteY10" fmla="*/ 30683 h 4950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82048" h="4950157">
                  <a:moveTo>
                    <a:pt x="7038632" y="30683"/>
                  </a:moveTo>
                  <a:lnTo>
                    <a:pt x="3704436" y="30683"/>
                  </a:lnTo>
                  <a:lnTo>
                    <a:pt x="3589886" y="30683"/>
                  </a:lnTo>
                  <a:lnTo>
                    <a:pt x="259781" y="30683"/>
                  </a:lnTo>
                  <a:cubicBezTo>
                    <a:pt x="141141" y="30683"/>
                    <a:pt x="30683" y="128868"/>
                    <a:pt x="30683" y="259781"/>
                  </a:cubicBezTo>
                  <a:lnTo>
                    <a:pt x="30683" y="4698558"/>
                  </a:lnTo>
                  <a:cubicBezTo>
                    <a:pt x="30683" y="4829472"/>
                    <a:pt x="124777" y="4931748"/>
                    <a:pt x="239326" y="4931748"/>
                  </a:cubicBezTo>
                  <a:lnTo>
                    <a:pt x="7042723" y="4931748"/>
                  </a:lnTo>
                  <a:cubicBezTo>
                    <a:pt x="7157272" y="4931748"/>
                    <a:pt x="7251366" y="4825380"/>
                    <a:pt x="7251366" y="4698558"/>
                  </a:cubicBezTo>
                  <a:lnTo>
                    <a:pt x="7251366" y="259781"/>
                  </a:lnTo>
                  <a:cubicBezTo>
                    <a:pt x="7251366" y="128868"/>
                    <a:pt x="7157272" y="30683"/>
                    <a:pt x="7038632" y="30683"/>
                  </a:cubicBezTo>
                  <a:close/>
                </a:path>
              </a:pathLst>
            </a:custGeom>
            <a:solidFill>
              <a:srgbClr val="999999"/>
            </a:solidFill>
            <a:ln w="9525" cap="flat">
              <a:noFill/>
              <a:prstDash val="solid"/>
              <a:miter/>
            </a:ln>
          </p:spPr>
          <p:txBody>
            <a:bodyPr rtlCol="0" anchor="ctr"/>
            <a:lstStyle/>
            <a:p>
              <a:endParaRPr lang="en-US" dirty="0"/>
            </a:p>
          </p:txBody>
        </p:sp>
        <p:sp>
          <p:nvSpPr>
            <p:cNvPr id="77" name="Freeform: Shape 76">
              <a:extLst>
                <a:ext uri="{FF2B5EF4-FFF2-40B4-BE49-F238E27FC236}">
                  <a16:creationId xmlns:a16="http://schemas.microsoft.com/office/drawing/2014/main" id="{733F642A-CDB2-4697-81AF-78F5118CA584}"/>
                </a:ext>
              </a:extLst>
            </p:cNvPr>
            <p:cNvSpPr/>
            <p:nvPr/>
          </p:nvSpPr>
          <p:spPr>
            <a:xfrm>
              <a:off x="8706599" y="5435655"/>
              <a:ext cx="490925" cy="81821"/>
            </a:xfrm>
            <a:custGeom>
              <a:avLst/>
              <a:gdLst>
                <a:gd name="connsiteX0" fmla="*/ 32212 w 490924"/>
                <a:gd name="connsiteY0" fmla="*/ 30683 h 81820"/>
                <a:gd name="connsiteX1" fmla="*/ 64939 w 490924"/>
                <a:gd name="connsiteY1" fmla="*/ 71593 h 81820"/>
                <a:gd name="connsiteX2" fmla="*/ 461771 w 490924"/>
                <a:gd name="connsiteY2" fmla="*/ 71593 h 81820"/>
                <a:gd name="connsiteX3" fmla="*/ 498590 w 490924"/>
                <a:gd name="connsiteY3" fmla="*/ 30683 h 81820"/>
                <a:gd name="connsiteX4" fmla="*/ 32212 w 490924"/>
                <a:gd name="connsiteY4" fmla="*/ 30683 h 81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0924" h="81820">
                  <a:moveTo>
                    <a:pt x="32212" y="30683"/>
                  </a:moveTo>
                  <a:cubicBezTo>
                    <a:pt x="32212" y="30683"/>
                    <a:pt x="19938" y="67502"/>
                    <a:pt x="64939" y="71593"/>
                  </a:cubicBezTo>
                  <a:lnTo>
                    <a:pt x="461771" y="71593"/>
                  </a:lnTo>
                  <a:cubicBezTo>
                    <a:pt x="461771" y="71593"/>
                    <a:pt x="502681" y="75684"/>
                    <a:pt x="498590" y="30683"/>
                  </a:cubicBezTo>
                  <a:lnTo>
                    <a:pt x="32212" y="30683"/>
                  </a:lnTo>
                  <a:close/>
                </a:path>
              </a:pathLst>
            </a:custGeom>
            <a:solidFill>
              <a:srgbClr val="999999"/>
            </a:solidFill>
            <a:ln w="9525" cap="flat">
              <a:no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id="{F0C96483-F14D-4447-86E7-62D8D2648181}"/>
                </a:ext>
              </a:extLst>
            </p:cNvPr>
            <p:cNvSpPr/>
            <p:nvPr/>
          </p:nvSpPr>
          <p:spPr>
            <a:xfrm>
              <a:off x="2481568" y="595956"/>
              <a:ext cx="7200228" cy="4336501"/>
            </a:xfrm>
            <a:custGeom>
              <a:avLst/>
              <a:gdLst>
                <a:gd name="connsiteX0" fmla="*/ 6973175 w 7200227"/>
                <a:gd name="connsiteY0" fmla="*/ 30683 h 4336501"/>
                <a:gd name="connsiteX1" fmla="*/ 3671707 w 7200227"/>
                <a:gd name="connsiteY1" fmla="*/ 30683 h 4336501"/>
                <a:gd name="connsiteX2" fmla="*/ 3561249 w 7200227"/>
                <a:gd name="connsiteY2" fmla="*/ 30683 h 4336501"/>
                <a:gd name="connsiteX3" fmla="*/ 259781 w 7200227"/>
                <a:gd name="connsiteY3" fmla="*/ 30683 h 4336501"/>
                <a:gd name="connsiteX4" fmla="*/ 30683 w 7200227"/>
                <a:gd name="connsiteY4" fmla="*/ 231144 h 4336501"/>
                <a:gd name="connsiteX5" fmla="*/ 30683 w 7200227"/>
                <a:gd name="connsiteY5" fmla="*/ 4330365 h 4336501"/>
                <a:gd name="connsiteX6" fmla="*/ 7185909 w 7200227"/>
                <a:gd name="connsiteY6" fmla="*/ 4330365 h 4336501"/>
                <a:gd name="connsiteX7" fmla="*/ 7185909 w 7200227"/>
                <a:gd name="connsiteY7" fmla="*/ 231144 h 4336501"/>
                <a:gd name="connsiteX8" fmla="*/ 6973175 w 7200227"/>
                <a:gd name="connsiteY8" fmla="*/ 30683 h 4336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227" h="4336501">
                  <a:moveTo>
                    <a:pt x="6973175" y="30683"/>
                  </a:moveTo>
                  <a:lnTo>
                    <a:pt x="3671707" y="30683"/>
                  </a:lnTo>
                  <a:lnTo>
                    <a:pt x="3561249" y="30683"/>
                  </a:lnTo>
                  <a:lnTo>
                    <a:pt x="259781" y="30683"/>
                  </a:lnTo>
                  <a:cubicBezTo>
                    <a:pt x="141141" y="30683"/>
                    <a:pt x="30683" y="112504"/>
                    <a:pt x="30683" y="231144"/>
                  </a:cubicBezTo>
                  <a:lnTo>
                    <a:pt x="30683" y="4330365"/>
                  </a:lnTo>
                  <a:lnTo>
                    <a:pt x="7185909" y="4330365"/>
                  </a:lnTo>
                  <a:lnTo>
                    <a:pt x="7185909" y="231144"/>
                  </a:lnTo>
                  <a:cubicBezTo>
                    <a:pt x="7185909" y="112504"/>
                    <a:pt x="7091815" y="30683"/>
                    <a:pt x="6973175" y="30683"/>
                  </a:cubicBezTo>
                  <a:close/>
                </a:path>
              </a:pathLst>
            </a:custGeom>
            <a:solidFill>
              <a:srgbClr val="231F20"/>
            </a:solidFill>
            <a:ln w="9525" cap="flat">
              <a:noFill/>
              <a:prstDash val="solid"/>
              <a:miter/>
            </a:ln>
          </p:spPr>
          <p:txBody>
            <a:bodyPr rtlCol="0" anchor="ctr"/>
            <a:lstStyle/>
            <a:p>
              <a:endParaRPr lang="en-US" dirty="0"/>
            </a:p>
          </p:txBody>
        </p:sp>
        <p:sp>
          <p:nvSpPr>
            <p:cNvPr id="79" name="Freeform: Shape 78">
              <a:extLst>
                <a:ext uri="{FF2B5EF4-FFF2-40B4-BE49-F238E27FC236}">
                  <a16:creationId xmlns:a16="http://schemas.microsoft.com/office/drawing/2014/main" id="{83CD42A4-6DBB-4D30-B86A-AE4DC5996E15}"/>
                </a:ext>
              </a:extLst>
            </p:cNvPr>
            <p:cNvSpPr/>
            <p:nvPr/>
          </p:nvSpPr>
          <p:spPr>
            <a:xfrm>
              <a:off x="4968919" y="6159768"/>
              <a:ext cx="2168250" cy="122731"/>
            </a:xfrm>
            <a:custGeom>
              <a:avLst/>
              <a:gdLst>
                <a:gd name="connsiteX0" fmla="*/ 30683 w 2168250"/>
                <a:gd name="connsiteY0" fmla="*/ 34774 h 122731"/>
                <a:gd name="connsiteX1" fmla="*/ 30683 w 2168250"/>
                <a:gd name="connsiteY1" fmla="*/ 34774 h 122731"/>
                <a:gd name="connsiteX2" fmla="*/ 30683 w 2168250"/>
                <a:gd name="connsiteY2" fmla="*/ 38865 h 122731"/>
                <a:gd name="connsiteX3" fmla="*/ 30683 w 2168250"/>
                <a:gd name="connsiteY3" fmla="*/ 38865 h 122731"/>
                <a:gd name="connsiteX4" fmla="*/ 263872 w 2168250"/>
                <a:gd name="connsiteY4" fmla="*/ 96140 h 122731"/>
                <a:gd name="connsiteX5" fmla="*/ 1069807 w 2168250"/>
                <a:gd name="connsiteY5" fmla="*/ 96140 h 122731"/>
                <a:gd name="connsiteX6" fmla="*/ 1118899 w 2168250"/>
                <a:gd name="connsiteY6" fmla="*/ 96140 h 122731"/>
                <a:gd name="connsiteX7" fmla="*/ 1924834 w 2168250"/>
                <a:gd name="connsiteY7" fmla="*/ 96140 h 122731"/>
                <a:gd name="connsiteX8" fmla="*/ 2153932 w 2168250"/>
                <a:gd name="connsiteY8" fmla="*/ 30683 h 122731"/>
                <a:gd name="connsiteX9" fmla="*/ 2137568 w 2168250"/>
                <a:gd name="connsiteY9" fmla="*/ 30683 h 122731"/>
                <a:gd name="connsiteX10" fmla="*/ 2137568 w 2168250"/>
                <a:gd name="connsiteY10" fmla="*/ 30683 h 122731"/>
                <a:gd name="connsiteX11" fmla="*/ 30683 w 2168250"/>
                <a:gd name="connsiteY11" fmla="*/ 30683 h 122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68250" h="122731">
                  <a:moveTo>
                    <a:pt x="30683" y="34774"/>
                  </a:moveTo>
                  <a:lnTo>
                    <a:pt x="30683" y="34774"/>
                  </a:lnTo>
                  <a:cubicBezTo>
                    <a:pt x="30683" y="38865"/>
                    <a:pt x="30683" y="38865"/>
                    <a:pt x="30683" y="38865"/>
                  </a:cubicBezTo>
                  <a:lnTo>
                    <a:pt x="30683" y="38865"/>
                  </a:lnTo>
                  <a:cubicBezTo>
                    <a:pt x="30683" y="79775"/>
                    <a:pt x="96139" y="96140"/>
                    <a:pt x="263872" y="96140"/>
                  </a:cubicBezTo>
                  <a:cubicBezTo>
                    <a:pt x="591155" y="96140"/>
                    <a:pt x="942984" y="96140"/>
                    <a:pt x="1069807" y="96140"/>
                  </a:cubicBezTo>
                  <a:cubicBezTo>
                    <a:pt x="1102535" y="96140"/>
                    <a:pt x="1118899" y="96140"/>
                    <a:pt x="1118899" y="96140"/>
                  </a:cubicBezTo>
                  <a:cubicBezTo>
                    <a:pt x="1249812" y="96140"/>
                    <a:pt x="1601642" y="96140"/>
                    <a:pt x="1924834" y="96140"/>
                  </a:cubicBezTo>
                  <a:cubicBezTo>
                    <a:pt x="2092566" y="96140"/>
                    <a:pt x="2149841" y="75684"/>
                    <a:pt x="2153932" y="30683"/>
                  </a:cubicBezTo>
                  <a:lnTo>
                    <a:pt x="2137568" y="30683"/>
                  </a:lnTo>
                  <a:lnTo>
                    <a:pt x="2137568" y="30683"/>
                  </a:lnTo>
                  <a:lnTo>
                    <a:pt x="30683" y="30683"/>
                  </a:lnTo>
                  <a:close/>
                </a:path>
              </a:pathLst>
            </a:custGeom>
            <a:solidFill>
              <a:schemeClr val="tx1">
                <a:lumMod val="50000"/>
                <a:lumOff val="50000"/>
              </a:schemeClr>
            </a:solidFill>
            <a:ln w="9525" cap="flat">
              <a:noFill/>
              <a:prstDash val="solid"/>
              <a:miter/>
            </a:ln>
          </p:spPr>
          <p:txBody>
            <a:bodyPr rtlCol="0" anchor="ctr"/>
            <a:lstStyle/>
            <a:p>
              <a:endParaRPr lang="en-US" dirty="0"/>
            </a:p>
          </p:txBody>
        </p:sp>
        <p:sp>
          <p:nvSpPr>
            <p:cNvPr id="80" name="Freeform: Shape 79">
              <a:extLst>
                <a:ext uri="{FF2B5EF4-FFF2-40B4-BE49-F238E27FC236}">
                  <a16:creationId xmlns:a16="http://schemas.microsoft.com/office/drawing/2014/main" id="{8ECA736B-848B-4898-8953-26C3E9626659}"/>
                </a:ext>
              </a:extLst>
            </p:cNvPr>
            <p:cNvSpPr/>
            <p:nvPr/>
          </p:nvSpPr>
          <p:spPr>
            <a:xfrm>
              <a:off x="2481568" y="4903820"/>
              <a:ext cx="7200228" cy="572745"/>
            </a:xfrm>
            <a:custGeom>
              <a:avLst/>
              <a:gdLst>
                <a:gd name="connsiteX0" fmla="*/ 30683 w 7200227"/>
                <a:gd name="connsiteY0" fmla="*/ 362057 h 572745"/>
                <a:gd name="connsiteX1" fmla="*/ 259781 w 7200227"/>
                <a:gd name="connsiteY1" fmla="*/ 562518 h 572745"/>
                <a:gd name="connsiteX2" fmla="*/ 3561249 w 7200227"/>
                <a:gd name="connsiteY2" fmla="*/ 562518 h 572745"/>
                <a:gd name="connsiteX3" fmla="*/ 3671707 w 7200227"/>
                <a:gd name="connsiteY3" fmla="*/ 562518 h 572745"/>
                <a:gd name="connsiteX4" fmla="*/ 6973175 w 7200227"/>
                <a:gd name="connsiteY4" fmla="*/ 562518 h 572745"/>
                <a:gd name="connsiteX5" fmla="*/ 7185909 w 7200227"/>
                <a:gd name="connsiteY5" fmla="*/ 362057 h 572745"/>
                <a:gd name="connsiteX6" fmla="*/ 7185909 w 7200227"/>
                <a:gd name="connsiteY6" fmla="*/ 30683 h 572745"/>
                <a:gd name="connsiteX7" fmla="*/ 30683 w 7200227"/>
                <a:gd name="connsiteY7" fmla="*/ 30683 h 572745"/>
                <a:gd name="connsiteX8" fmla="*/ 30683 w 7200227"/>
                <a:gd name="connsiteY8" fmla="*/ 362057 h 572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227" h="572745">
                  <a:moveTo>
                    <a:pt x="30683" y="362057"/>
                  </a:moveTo>
                  <a:cubicBezTo>
                    <a:pt x="30683" y="464333"/>
                    <a:pt x="141141" y="562518"/>
                    <a:pt x="259781" y="562518"/>
                  </a:cubicBezTo>
                  <a:lnTo>
                    <a:pt x="3561249" y="562518"/>
                  </a:lnTo>
                  <a:lnTo>
                    <a:pt x="3671707" y="562518"/>
                  </a:lnTo>
                  <a:lnTo>
                    <a:pt x="6973175" y="562518"/>
                  </a:lnTo>
                  <a:cubicBezTo>
                    <a:pt x="7091815" y="562518"/>
                    <a:pt x="7185909" y="464333"/>
                    <a:pt x="7185909" y="362057"/>
                  </a:cubicBezTo>
                  <a:lnTo>
                    <a:pt x="7185909" y="30683"/>
                  </a:lnTo>
                  <a:lnTo>
                    <a:pt x="30683" y="30683"/>
                  </a:lnTo>
                  <a:lnTo>
                    <a:pt x="30683" y="362057"/>
                  </a:lnTo>
                  <a:close/>
                </a:path>
              </a:pathLst>
            </a:custGeom>
            <a:solidFill>
              <a:schemeClr val="bg1">
                <a:lumMod val="75000"/>
              </a:schemeClr>
            </a:solidFill>
            <a:ln w="9525" cap="flat">
              <a:noFill/>
              <a:prstDash val="solid"/>
              <a:miter/>
            </a:ln>
          </p:spPr>
          <p:txBody>
            <a:bodyPr rtlCol="0" anchor="ctr"/>
            <a:lstStyle/>
            <a:p>
              <a:endParaRPr lang="en-US"/>
            </a:p>
          </p:txBody>
        </p:sp>
        <p:sp>
          <p:nvSpPr>
            <p:cNvPr id="81" name="Freeform: Shape 80">
              <a:extLst>
                <a:ext uri="{FF2B5EF4-FFF2-40B4-BE49-F238E27FC236}">
                  <a16:creationId xmlns:a16="http://schemas.microsoft.com/office/drawing/2014/main" id="{10E54273-D8F0-4C64-9899-C78C35C490DC}"/>
                </a:ext>
              </a:extLst>
            </p:cNvPr>
            <p:cNvSpPr/>
            <p:nvPr/>
          </p:nvSpPr>
          <p:spPr>
            <a:xfrm>
              <a:off x="2747714" y="910966"/>
              <a:ext cx="6676116" cy="3763756"/>
            </a:xfrm>
            <a:custGeom>
              <a:avLst/>
              <a:gdLst>
                <a:gd name="connsiteX0" fmla="*/ 30683 w 6586571"/>
                <a:gd name="connsiteY0" fmla="*/ 30683 h 3763755"/>
                <a:gd name="connsiteX1" fmla="*/ 6564071 w 6586571"/>
                <a:gd name="connsiteY1" fmla="*/ 30683 h 3763755"/>
                <a:gd name="connsiteX2" fmla="*/ 6564071 w 6586571"/>
                <a:gd name="connsiteY2" fmla="*/ 3753528 h 3763755"/>
                <a:gd name="connsiteX3" fmla="*/ 30683 w 6586571"/>
                <a:gd name="connsiteY3" fmla="*/ 3753528 h 3763755"/>
              </a:gdLst>
              <a:ahLst/>
              <a:cxnLst>
                <a:cxn ang="0">
                  <a:pos x="connsiteX0" y="connsiteY0"/>
                </a:cxn>
                <a:cxn ang="0">
                  <a:pos x="connsiteX1" y="connsiteY1"/>
                </a:cxn>
                <a:cxn ang="0">
                  <a:pos x="connsiteX2" y="connsiteY2"/>
                </a:cxn>
                <a:cxn ang="0">
                  <a:pos x="connsiteX3" y="connsiteY3"/>
                </a:cxn>
              </a:cxnLst>
              <a:rect l="l" t="t" r="r" b="b"/>
              <a:pathLst>
                <a:path w="6586571" h="3763755">
                  <a:moveTo>
                    <a:pt x="30683" y="30683"/>
                  </a:moveTo>
                  <a:lnTo>
                    <a:pt x="6564071" y="30683"/>
                  </a:lnTo>
                  <a:lnTo>
                    <a:pt x="6564071" y="3753528"/>
                  </a:lnTo>
                  <a:lnTo>
                    <a:pt x="30683" y="3753528"/>
                  </a:lnTo>
                  <a:close/>
                </a:path>
              </a:pathLst>
            </a:custGeom>
            <a:solidFill>
              <a:srgbClr val="F2F2F2"/>
            </a:solidFill>
            <a:ln w="9525" cap="flat">
              <a:noFill/>
              <a:prstDash val="solid"/>
              <a:miter/>
            </a:ln>
          </p:spPr>
          <p:txBody>
            <a:bodyPr rtlCol="0" anchor="ctr"/>
            <a:lstStyle/>
            <a:p>
              <a:endParaRPr lang="en-US" dirty="0"/>
            </a:p>
          </p:txBody>
        </p:sp>
        <p:sp>
          <p:nvSpPr>
            <p:cNvPr id="82" name="Freeform: Shape 81">
              <a:extLst>
                <a:ext uri="{FF2B5EF4-FFF2-40B4-BE49-F238E27FC236}">
                  <a16:creationId xmlns:a16="http://schemas.microsoft.com/office/drawing/2014/main" id="{A3014205-3705-4293-BB44-01C5C4DE28C0}"/>
                </a:ext>
              </a:extLst>
            </p:cNvPr>
            <p:cNvSpPr/>
            <p:nvPr/>
          </p:nvSpPr>
          <p:spPr>
            <a:xfrm>
              <a:off x="5654591" y="939518"/>
              <a:ext cx="3769239" cy="3736342"/>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pic>
        <p:nvPicPr>
          <p:cNvPr id="89" name="Picture 7"/>
          <p:cNvPicPr/>
          <p:nvPr/>
        </p:nvPicPr>
        <p:blipFill>
          <a:blip r:embed="rId2">
            <a:extLst>
              <a:ext uri="{28A0092B-C50C-407E-A947-70E740481C1C}">
                <a14:useLocalDpi xmlns:a14="http://schemas.microsoft.com/office/drawing/2010/main" val="0"/>
              </a:ext>
            </a:extLst>
          </a:blip>
          <a:srcRect/>
          <a:stretch/>
        </p:blipFill>
        <p:spPr>
          <a:xfrm>
            <a:off x="8736684" y="3920120"/>
            <a:ext cx="1155065" cy="1155065"/>
          </a:xfrm>
          <a:prstGeom prst="rect">
            <a:avLst/>
          </a:prstGeom>
        </p:spPr>
      </p:pic>
      <p:sp>
        <p:nvSpPr>
          <p:cNvPr id="94" name="Oval 5">
            <a:extLst>
              <a:ext uri="{FF2B5EF4-FFF2-40B4-BE49-F238E27FC236}">
                <a16:creationId xmlns:a16="http://schemas.microsoft.com/office/drawing/2014/main" id="{E0205933-4EE2-4A46-9FA3-CC7EB24DA067}"/>
              </a:ext>
            </a:extLst>
          </p:cNvPr>
          <p:cNvSpPr/>
          <p:nvPr/>
        </p:nvSpPr>
        <p:spPr>
          <a:xfrm>
            <a:off x="833303" y="1307783"/>
            <a:ext cx="4054799" cy="4054799"/>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Freeform: Shape 4">
            <a:extLst>
              <a:ext uri="{FF2B5EF4-FFF2-40B4-BE49-F238E27FC236}">
                <a16:creationId xmlns:a16="http://schemas.microsoft.com/office/drawing/2014/main" id="{6F2BF412-86C4-482C-9098-4975791B54C0}"/>
              </a:ext>
            </a:extLst>
          </p:cNvPr>
          <p:cNvSpPr/>
          <p:nvPr/>
        </p:nvSpPr>
        <p:spPr>
          <a:xfrm>
            <a:off x="1418856" y="1842566"/>
            <a:ext cx="1441846" cy="2571090"/>
          </a:xfrm>
          <a:custGeom>
            <a:avLst/>
            <a:gdLst>
              <a:gd name="connsiteX0" fmla="*/ 1010278 w 1010660"/>
              <a:gd name="connsiteY0" fmla="*/ 1613160 h 1802203"/>
              <a:gd name="connsiteX1" fmla="*/ 998557 w 1010660"/>
              <a:gd name="connsiteY1" fmla="*/ 1603308 h 1802203"/>
              <a:gd name="connsiteX2" fmla="*/ 990404 w 1010660"/>
              <a:gd name="connsiteY2" fmla="*/ 1596344 h 1802203"/>
              <a:gd name="connsiteX3" fmla="*/ 988536 w 1010660"/>
              <a:gd name="connsiteY3" fmla="*/ 1584624 h 1802203"/>
              <a:gd name="connsiteX4" fmla="*/ 968322 w 1010660"/>
              <a:gd name="connsiteY4" fmla="*/ 1564241 h 1802203"/>
              <a:gd name="connsiteX5" fmla="*/ 871163 w 1010660"/>
              <a:gd name="connsiteY5" fmla="*/ 1548444 h 1802203"/>
              <a:gd name="connsiteX6" fmla="*/ 749714 w 1010660"/>
              <a:gd name="connsiteY6" fmla="*/ 1529589 h 1802203"/>
              <a:gd name="connsiteX7" fmla="*/ 717101 w 1010660"/>
              <a:gd name="connsiteY7" fmla="*/ 1522625 h 1802203"/>
              <a:gd name="connsiteX8" fmla="*/ 717441 w 1010660"/>
              <a:gd name="connsiteY8" fmla="*/ 1520417 h 1802203"/>
              <a:gd name="connsiteX9" fmla="*/ 740032 w 1010660"/>
              <a:gd name="connsiteY9" fmla="*/ 1517020 h 1802203"/>
              <a:gd name="connsiteX10" fmla="*/ 743769 w 1010660"/>
              <a:gd name="connsiteY10" fmla="*/ 1518379 h 1802203"/>
              <a:gd name="connsiteX11" fmla="*/ 750563 w 1010660"/>
              <a:gd name="connsiteY11" fmla="*/ 1523474 h 1802203"/>
              <a:gd name="connsiteX12" fmla="*/ 804069 w 1010660"/>
              <a:gd name="connsiteY12" fmla="*/ 1521946 h 1802203"/>
              <a:gd name="connsiteX13" fmla="*/ 813581 w 1010660"/>
              <a:gd name="connsiteY13" fmla="*/ 1509036 h 1802203"/>
              <a:gd name="connsiteX14" fmla="*/ 816129 w 1010660"/>
              <a:gd name="connsiteY14" fmla="*/ 1490522 h 1802203"/>
              <a:gd name="connsiteX15" fmla="*/ 806277 w 1010660"/>
              <a:gd name="connsiteY15" fmla="*/ 1469459 h 1802203"/>
              <a:gd name="connsiteX16" fmla="*/ 798124 w 1010660"/>
              <a:gd name="connsiteY16" fmla="*/ 1455871 h 1802203"/>
              <a:gd name="connsiteX17" fmla="*/ 797274 w 1010660"/>
              <a:gd name="connsiteY17" fmla="*/ 1445849 h 1802203"/>
              <a:gd name="connsiteX18" fmla="*/ 786064 w 1010660"/>
              <a:gd name="connsiteY18" fmla="*/ 1441772 h 1802203"/>
              <a:gd name="connsiteX19" fmla="*/ 758037 w 1010660"/>
              <a:gd name="connsiteY19" fmla="*/ 1457739 h 1802203"/>
              <a:gd name="connsiteX20" fmla="*/ 698586 w 1010660"/>
              <a:gd name="connsiteY20" fmla="*/ 1490012 h 1802203"/>
              <a:gd name="connsiteX21" fmla="*/ 685507 w 1010660"/>
              <a:gd name="connsiteY21" fmla="*/ 1481859 h 1802203"/>
              <a:gd name="connsiteX22" fmla="*/ 683299 w 1010660"/>
              <a:gd name="connsiteY22" fmla="*/ 1417313 h 1802203"/>
              <a:gd name="connsiteX23" fmla="*/ 692302 w 1010660"/>
              <a:gd name="connsiteY23" fmla="*/ 1403214 h 1802203"/>
              <a:gd name="connsiteX24" fmla="*/ 708608 w 1010660"/>
              <a:gd name="connsiteY24" fmla="*/ 1399138 h 1802203"/>
              <a:gd name="connsiteX25" fmla="*/ 784875 w 1010660"/>
              <a:gd name="connsiteY25" fmla="*/ 1387417 h 1802203"/>
              <a:gd name="connsiteX26" fmla="*/ 833794 w 1010660"/>
              <a:gd name="connsiteY26" fmla="*/ 1365675 h 1802203"/>
              <a:gd name="connsiteX27" fmla="*/ 910231 w 1010660"/>
              <a:gd name="connsiteY27" fmla="*/ 1264100 h 1802203"/>
              <a:gd name="connsiteX28" fmla="*/ 935540 w 1010660"/>
              <a:gd name="connsiteY28" fmla="*/ 1186474 h 1802203"/>
              <a:gd name="connsiteX29" fmla="*/ 939616 w 1010660"/>
              <a:gd name="connsiteY29" fmla="*/ 1178661 h 1802203"/>
              <a:gd name="connsiteX30" fmla="*/ 960679 w 1010660"/>
              <a:gd name="connsiteY30" fmla="*/ 1157768 h 1802203"/>
              <a:gd name="connsiteX31" fmla="*/ 976646 w 1010660"/>
              <a:gd name="connsiteY31" fmla="*/ 1104602 h 1802203"/>
              <a:gd name="connsiteX32" fmla="*/ 958301 w 1010660"/>
              <a:gd name="connsiteY32" fmla="*/ 973301 h 1802203"/>
              <a:gd name="connsiteX33" fmla="*/ 956942 w 1010660"/>
              <a:gd name="connsiteY33" fmla="*/ 961751 h 1802203"/>
              <a:gd name="connsiteX34" fmla="*/ 957451 w 1010660"/>
              <a:gd name="connsiteY34" fmla="*/ 937970 h 1802203"/>
              <a:gd name="connsiteX35" fmla="*/ 957961 w 1010660"/>
              <a:gd name="connsiteY35" fmla="*/ 901281 h 1802203"/>
              <a:gd name="connsiteX36" fmla="*/ 957621 w 1010660"/>
              <a:gd name="connsiteY36" fmla="*/ 891259 h 1802203"/>
              <a:gd name="connsiteX37" fmla="*/ 957112 w 1010660"/>
              <a:gd name="connsiteY37" fmla="*/ 861364 h 1802203"/>
              <a:gd name="connsiteX38" fmla="*/ 959829 w 1010660"/>
              <a:gd name="connsiteY38" fmla="*/ 813804 h 1802203"/>
              <a:gd name="connsiteX39" fmla="*/ 962547 w 1010660"/>
              <a:gd name="connsiteY39" fmla="*/ 801064 h 1802203"/>
              <a:gd name="connsiteX40" fmla="*/ 953205 w 1010660"/>
              <a:gd name="connsiteY40" fmla="*/ 776435 h 1802203"/>
              <a:gd name="connsiteX41" fmla="*/ 944882 w 1010660"/>
              <a:gd name="connsiteY41" fmla="*/ 774566 h 1802203"/>
              <a:gd name="connsiteX42" fmla="*/ 930784 w 1010660"/>
              <a:gd name="connsiteY42" fmla="*/ 756561 h 1802203"/>
              <a:gd name="connsiteX43" fmla="*/ 931463 w 1010660"/>
              <a:gd name="connsiteY43" fmla="*/ 743822 h 1802203"/>
              <a:gd name="connsiteX44" fmla="*/ 939107 w 1010660"/>
              <a:gd name="connsiteY44" fmla="*/ 650059 h 1802203"/>
              <a:gd name="connsiteX45" fmla="*/ 916685 w 1010660"/>
              <a:gd name="connsiteY45" fmla="*/ 635112 h 1802203"/>
              <a:gd name="connsiteX46" fmla="*/ 902077 w 1010660"/>
              <a:gd name="connsiteY46" fmla="*/ 624581 h 1802203"/>
              <a:gd name="connsiteX47" fmla="*/ 902417 w 1010660"/>
              <a:gd name="connsiteY47" fmla="*/ 621183 h 1802203"/>
              <a:gd name="connsiteX48" fmla="*/ 907173 w 1010660"/>
              <a:gd name="connsiteY48" fmla="*/ 545087 h 1802203"/>
              <a:gd name="connsiteX49" fmla="*/ 896132 w 1010660"/>
              <a:gd name="connsiteY49" fmla="*/ 478162 h 1802203"/>
              <a:gd name="connsiteX50" fmla="*/ 888489 w 1010660"/>
              <a:gd name="connsiteY50" fmla="*/ 462195 h 1802203"/>
              <a:gd name="connsiteX51" fmla="*/ 887300 w 1010660"/>
              <a:gd name="connsiteY51" fmla="*/ 448267 h 1802203"/>
              <a:gd name="connsiteX52" fmla="*/ 891376 w 1010660"/>
              <a:gd name="connsiteY52" fmla="*/ 426355 h 1802203"/>
              <a:gd name="connsiteX53" fmla="*/ 908702 w 1010660"/>
              <a:gd name="connsiteY53" fmla="*/ 416333 h 1802203"/>
              <a:gd name="connsiteX54" fmla="*/ 919233 w 1010660"/>
              <a:gd name="connsiteY54" fmla="*/ 418881 h 1802203"/>
              <a:gd name="connsiteX55" fmla="*/ 913798 w 1010660"/>
              <a:gd name="connsiteY55" fmla="*/ 397819 h 1802203"/>
              <a:gd name="connsiteX56" fmla="*/ 915836 w 1010660"/>
              <a:gd name="connsiteY56" fmla="*/ 361129 h 1802203"/>
              <a:gd name="connsiteX57" fmla="*/ 915157 w 1010660"/>
              <a:gd name="connsiteY57" fmla="*/ 340067 h 1802203"/>
              <a:gd name="connsiteX58" fmla="*/ 933501 w 1010660"/>
              <a:gd name="connsiteY58" fmla="*/ 275520 h 1802203"/>
              <a:gd name="connsiteX59" fmla="*/ 941315 w 1010660"/>
              <a:gd name="connsiteY59" fmla="*/ 225922 h 1802203"/>
              <a:gd name="connsiteX60" fmla="*/ 940635 w 1010660"/>
              <a:gd name="connsiteY60" fmla="*/ 202141 h 1802203"/>
              <a:gd name="connsiteX61" fmla="*/ 934521 w 1010660"/>
              <a:gd name="connsiteY61" fmla="*/ 161205 h 1802203"/>
              <a:gd name="connsiteX62" fmla="*/ 920592 w 1010660"/>
              <a:gd name="connsiteY62" fmla="*/ 124006 h 1802203"/>
              <a:gd name="connsiteX63" fmla="*/ 914477 w 1010660"/>
              <a:gd name="connsiteY63" fmla="*/ 105661 h 1802203"/>
              <a:gd name="connsiteX64" fmla="*/ 893415 w 1010660"/>
              <a:gd name="connsiteY64" fmla="*/ 67783 h 1802203"/>
              <a:gd name="connsiteX65" fmla="*/ 792858 w 1010660"/>
              <a:gd name="connsiteY65" fmla="*/ 9 h 1802203"/>
              <a:gd name="connsiteX66" fmla="*/ 773834 w 1010660"/>
              <a:gd name="connsiteY66" fmla="*/ 8332 h 1802203"/>
              <a:gd name="connsiteX67" fmla="*/ 760415 w 1010660"/>
              <a:gd name="connsiteY67" fmla="*/ 28885 h 1802203"/>
              <a:gd name="connsiteX68" fmla="*/ 741221 w 1010660"/>
              <a:gd name="connsiteY68" fmla="*/ 35849 h 1802203"/>
              <a:gd name="connsiteX69" fmla="*/ 724235 w 1010660"/>
              <a:gd name="connsiteY69" fmla="*/ 30923 h 1802203"/>
              <a:gd name="connsiteX70" fmla="*/ 656801 w 1010660"/>
              <a:gd name="connsiteY70" fmla="*/ 30074 h 1802203"/>
              <a:gd name="connsiteX71" fmla="*/ 585630 w 1010660"/>
              <a:gd name="connsiteY71" fmla="*/ 72029 h 1802203"/>
              <a:gd name="connsiteX72" fmla="*/ 566946 w 1010660"/>
              <a:gd name="connsiteY72" fmla="*/ 104812 h 1802203"/>
              <a:gd name="connsiteX73" fmla="*/ 560491 w 1010660"/>
              <a:gd name="connsiteY73" fmla="*/ 189232 h 1802203"/>
              <a:gd name="connsiteX74" fmla="*/ 563209 w 1010660"/>
              <a:gd name="connsiteY74" fmla="*/ 206558 h 1802203"/>
              <a:gd name="connsiteX75" fmla="*/ 563379 w 1010660"/>
              <a:gd name="connsiteY75" fmla="*/ 259554 h 1802203"/>
              <a:gd name="connsiteX76" fmla="*/ 561340 w 1010660"/>
              <a:gd name="connsiteY76" fmla="*/ 276370 h 1802203"/>
              <a:gd name="connsiteX77" fmla="*/ 570853 w 1010660"/>
              <a:gd name="connsiteY77" fmla="*/ 288260 h 1802203"/>
              <a:gd name="connsiteX78" fmla="*/ 584781 w 1010660"/>
              <a:gd name="connsiteY78" fmla="*/ 303887 h 1802203"/>
              <a:gd name="connsiteX79" fmla="*/ 590386 w 1010660"/>
              <a:gd name="connsiteY79" fmla="*/ 312380 h 1802203"/>
              <a:gd name="connsiteX80" fmla="*/ 601937 w 1010660"/>
              <a:gd name="connsiteY80" fmla="*/ 335311 h 1802203"/>
              <a:gd name="connsiteX81" fmla="*/ 603635 w 1010660"/>
              <a:gd name="connsiteY81" fmla="*/ 341595 h 1802203"/>
              <a:gd name="connsiteX82" fmla="*/ 616205 w 1010660"/>
              <a:gd name="connsiteY82" fmla="*/ 359940 h 1802203"/>
              <a:gd name="connsiteX83" fmla="*/ 637947 w 1010660"/>
              <a:gd name="connsiteY83" fmla="*/ 374888 h 1802203"/>
              <a:gd name="connsiteX84" fmla="*/ 660708 w 1010660"/>
              <a:gd name="connsiteY84" fmla="*/ 372510 h 1802203"/>
              <a:gd name="connsiteX85" fmla="*/ 685168 w 1010660"/>
              <a:gd name="connsiteY85" fmla="*/ 382362 h 1802203"/>
              <a:gd name="connsiteX86" fmla="*/ 698247 w 1010660"/>
              <a:gd name="connsiteY86" fmla="*/ 402065 h 1802203"/>
              <a:gd name="connsiteX87" fmla="*/ 694680 w 1010660"/>
              <a:gd name="connsiteY87" fmla="*/ 422788 h 1802203"/>
              <a:gd name="connsiteX88" fmla="*/ 690603 w 1010660"/>
              <a:gd name="connsiteY88" fmla="*/ 425846 h 1802203"/>
              <a:gd name="connsiteX89" fmla="*/ 656971 w 1010660"/>
              <a:gd name="connsiteY89" fmla="*/ 466442 h 1802203"/>
              <a:gd name="connsiteX90" fmla="*/ 637607 w 1010660"/>
              <a:gd name="connsiteY90" fmla="*/ 500414 h 1802203"/>
              <a:gd name="connsiteX91" fmla="*/ 635229 w 1010660"/>
              <a:gd name="connsiteY91" fmla="*/ 507378 h 1802203"/>
              <a:gd name="connsiteX92" fmla="*/ 628605 w 1010660"/>
              <a:gd name="connsiteY92" fmla="*/ 536084 h 1802203"/>
              <a:gd name="connsiteX93" fmla="*/ 601597 w 1010660"/>
              <a:gd name="connsiteY93" fmla="*/ 588910 h 1802203"/>
              <a:gd name="connsiteX94" fmla="*/ 576118 w 1010660"/>
              <a:gd name="connsiteY94" fmla="*/ 666876 h 1802203"/>
              <a:gd name="connsiteX95" fmla="*/ 566776 w 1010660"/>
              <a:gd name="connsiteY95" fmla="*/ 710699 h 1802203"/>
              <a:gd name="connsiteX96" fmla="*/ 552847 w 1010660"/>
              <a:gd name="connsiteY96" fmla="*/ 799535 h 1802203"/>
              <a:gd name="connsiteX97" fmla="*/ 547582 w 1010660"/>
              <a:gd name="connsiteY97" fmla="*/ 812784 h 1802203"/>
              <a:gd name="connsiteX98" fmla="*/ 532804 w 1010660"/>
              <a:gd name="connsiteY98" fmla="*/ 815332 h 1802203"/>
              <a:gd name="connsiteX99" fmla="*/ 491189 w 1010660"/>
              <a:gd name="connsiteY99" fmla="*/ 818220 h 1802203"/>
              <a:gd name="connsiteX100" fmla="*/ 458406 w 1010660"/>
              <a:gd name="connsiteY100" fmla="*/ 835885 h 1802203"/>
              <a:gd name="connsiteX101" fmla="*/ 411015 w 1010660"/>
              <a:gd name="connsiteY101" fmla="*/ 853720 h 1802203"/>
              <a:gd name="connsiteX102" fmla="*/ 394199 w 1010660"/>
              <a:gd name="connsiteY102" fmla="*/ 854400 h 1802203"/>
              <a:gd name="connsiteX103" fmla="*/ 375345 w 1010660"/>
              <a:gd name="connsiteY103" fmla="*/ 856948 h 1802203"/>
              <a:gd name="connsiteX104" fmla="*/ 367361 w 1010660"/>
              <a:gd name="connsiteY104" fmla="*/ 858646 h 1802203"/>
              <a:gd name="connsiteX105" fmla="*/ 355471 w 1010660"/>
              <a:gd name="connsiteY105" fmla="*/ 859156 h 1802203"/>
              <a:gd name="connsiteX106" fmla="*/ 346469 w 1010660"/>
              <a:gd name="connsiteY106" fmla="*/ 866800 h 1802203"/>
              <a:gd name="connsiteX107" fmla="*/ 318102 w 1010660"/>
              <a:gd name="connsiteY107" fmla="*/ 884125 h 1802203"/>
              <a:gd name="connsiteX108" fmla="*/ 274788 w 1010660"/>
              <a:gd name="connsiteY108" fmla="*/ 891259 h 1802203"/>
              <a:gd name="connsiteX109" fmla="*/ 219754 w 1010660"/>
              <a:gd name="connsiteY109" fmla="*/ 894487 h 1802203"/>
              <a:gd name="connsiteX110" fmla="*/ 211771 w 1010660"/>
              <a:gd name="connsiteY110" fmla="*/ 889391 h 1802203"/>
              <a:gd name="connsiteX111" fmla="*/ 186801 w 1010660"/>
              <a:gd name="connsiteY111" fmla="*/ 833677 h 1802203"/>
              <a:gd name="connsiteX112" fmla="*/ 87094 w 1010660"/>
              <a:gd name="connsiteY112" fmla="*/ 610992 h 1802203"/>
              <a:gd name="connsiteX113" fmla="*/ 76393 w 1010660"/>
              <a:gd name="connsiteY113" fmla="*/ 607255 h 1802203"/>
              <a:gd name="connsiteX114" fmla="*/ 5222 w 1010660"/>
              <a:gd name="connsiteY114" fmla="*/ 643095 h 1802203"/>
              <a:gd name="connsiteX115" fmla="*/ 1655 w 1010660"/>
              <a:gd name="connsiteY115" fmla="*/ 654306 h 1802203"/>
              <a:gd name="connsiteX116" fmla="*/ 35117 w 1010660"/>
              <a:gd name="connsiteY116" fmla="*/ 727515 h 1802203"/>
              <a:gd name="connsiteX117" fmla="*/ 141789 w 1010660"/>
              <a:gd name="connsiteY117" fmla="*/ 969394 h 1802203"/>
              <a:gd name="connsiteX118" fmla="*/ 138561 w 1010660"/>
              <a:gd name="connsiteY118" fmla="*/ 994194 h 1802203"/>
              <a:gd name="connsiteX119" fmla="*/ 135334 w 1010660"/>
              <a:gd name="connsiteY119" fmla="*/ 999969 h 1802203"/>
              <a:gd name="connsiteX120" fmla="*/ 125143 w 1010660"/>
              <a:gd name="connsiteY120" fmla="*/ 1013897 h 1802203"/>
              <a:gd name="connsiteX121" fmla="*/ 96436 w 1010660"/>
              <a:gd name="connsiteY121" fmla="*/ 1073178 h 1802203"/>
              <a:gd name="connsiteX122" fmla="*/ 96946 w 1010660"/>
              <a:gd name="connsiteY122" fmla="*/ 1119040 h 1802203"/>
              <a:gd name="connsiteX123" fmla="*/ 98305 w 1010660"/>
              <a:gd name="connsiteY123" fmla="*/ 1129062 h 1802203"/>
              <a:gd name="connsiteX124" fmla="*/ 105779 w 1010660"/>
              <a:gd name="connsiteY124" fmla="*/ 1168979 h 1802203"/>
              <a:gd name="connsiteX125" fmla="*/ 120726 w 1010660"/>
              <a:gd name="connsiteY125" fmla="*/ 1260872 h 1802203"/>
              <a:gd name="connsiteX126" fmla="*/ 157076 w 1010660"/>
              <a:gd name="connsiteY126" fmla="*/ 1380793 h 1802203"/>
              <a:gd name="connsiteX127" fmla="*/ 171514 w 1010660"/>
              <a:gd name="connsiteY127" fmla="*/ 1439224 h 1802203"/>
              <a:gd name="connsiteX128" fmla="*/ 162512 w 1010660"/>
              <a:gd name="connsiteY128" fmla="*/ 1504110 h 1802203"/>
              <a:gd name="connsiteX129" fmla="*/ 140430 w 1010660"/>
              <a:gd name="connsiteY129" fmla="*/ 1544197 h 1802203"/>
              <a:gd name="connsiteX130" fmla="*/ 123274 w 1010660"/>
              <a:gd name="connsiteY130" fmla="*/ 1557786 h 1802203"/>
              <a:gd name="connsiteX131" fmla="*/ 94228 w 1010660"/>
              <a:gd name="connsiteY131" fmla="*/ 1563731 h 1802203"/>
              <a:gd name="connsiteX132" fmla="*/ 85226 w 1010660"/>
              <a:gd name="connsiteY132" fmla="*/ 1569167 h 1802203"/>
              <a:gd name="connsiteX133" fmla="*/ 59917 w 1010660"/>
              <a:gd name="connsiteY133" fmla="*/ 1597533 h 1802203"/>
              <a:gd name="connsiteX134" fmla="*/ 47347 w 1010660"/>
              <a:gd name="connsiteY134" fmla="*/ 1636940 h 1802203"/>
              <a:gd name="connsiteX135" fmla="*/ 82848 w 1010660"/>
              <a:gd name="connsiteY135" fmla="*/ 1670233 h 1802203"/>
              <a:gd name="connsiteX136" fmla="*/ 168626 w 1010660"/>
              <a:gd name="connsiteY136" fmla="*/ 1675668 h 1802203"/>
              <a:gd name="connsiteX137" fmla="*/ 225699 w 1010660"/>
              <a:gd name="connsiteY137" fmla="*/ 1626239 h 1802203"/>
              <a:gd name="connsiteX138" fmla="*/ 241496 w 1010660"/>
              <a:gd name="connsiteY138" fmla="*/ 1605007 h 1802203"/>
              <a:gd name="connsiteX139" fmla="*/ 272750 w 1010660"/>
              <a:gd name="connsiteY139" fmla="*/ 1588021 h 1802203"/>
              <a:gd name="connsiteX140" fmla="*/ 282092 w 1010660"/>
              <a:gd name="connsiteY140" fmla="*/ 1593966 h 1802203"/>
              <a:gd name="connsiteX141" fmla="*/ 279884 w 1010660"/>
              <a:gd name="connsiteY141" fmla="*/ 1643055 h 1802203"/>
              <a:gd name="connsiteX142" fmla="*/ 287698 w 1010660"/>
              <a:gd name="connsiteY142" fmla="*/ 1653417 h 1802203"/>
              <a:gd name="connsiteX143" fmla="*/ 291095 w 1010660"/>
              <a:gd name="connsiteY143" fmla="*/ 1645943 h 1802203"/>
              <a:gd name="connsiteX144" fmla="*/ 292963 w 1010660"/>
              <a:gd name="connsiteY144" fmla="*/ 1604327 h 1802203"/>
              <a:gd name="connsiteX145" fmla="*/ 295681 w 1010660"/>
              <a:gd name="connsiteY145" fmla="*/ 1579188 h 1802203"/>
              <a:gd name="connsiteX146" fmla="*/ 311648 w 1010660"/>
              <a:gd name="connsiteY146" fmla="*/ 1549633 h 1802203"/>
              <a:gd name="connsiteX147" fmla="*/ 316234 w 1010660"/>
              <a:gd name="connsiteY147" fmla="*/ 1517190 h 1802203"/>
              <a:gd name="connsiteX148" fmla="*/ 316743 w 1010660"/>
              <a:gd name="connsiteY148" fmla="*/ 1507338 h 1802203"/>
              <a:gd name="connsiteX149" fmla="*/ 313686 w 1010660"/>
              <a:gd name="connsiteY149" fmla="*/ 1474385 h 1802203"/>
              <a:gd name="connsiteX150" fmla="*/ 294662 w 1010660"/>
              <a:gd name="connsiteY150" fmla="*/ 1451794 h 1802203"/>
              <a:gd name="connsiteX151" fmla="*/ 281073 w 1010660"/>
              <a:gd name="connsiteY151" fmla="*/ 1446189 h 1802203"/>
              <a:gd name="connsiteX152" fmla="*/ 272071 w 1010660"/>
              <a:gd name="connsiteY152" fmla="*/ 1439734 h 1802203"/>
              <a:gd name="connsiteX153" fmla="*/ 270542 w 1010660"/>
              <a:gd name="connsiteY153" fmla="*/ 1428863 h 1802203"/>
              <a:gd name="connsiteX154" fmla="*/ 278355 w 1010660"/>
              <a:gd name="connsiteY154" fmla="*/ 1303677 h 1802203"/>
              <a:gd name="connsiteX155" fmla="*/ 285659 w 1010660"/>
              <a:gd name="connsiteY155" fmla="*/ 1212293 h 1802203"/>
              <a:gd name="connsiteX156" fmla="*/ 280564 w 1010660"/>
              <a:gd name="connsiteY156" fmla="*/ 1182398 h 1802203"/>
              <a:gd name="connsiteX157" fmla="*/ 269862 w 1010660"/>
              <a:gd name="connsiteY157" fmla="*/ 1148596 h 1802203"/>
              <a:gd name="connsiteX158" fmla="*/ 278016 w 1010660"/>
              <a:gd name="connsiteY158" fmla="*/ 1137725 h 1802203"/>
              <a:gd name="connsiteX159" fmla="*/ 313686 w 1010660"/>
              <a:gd name="connsiteY159" fmla="*/ 1138234 h 1802203"/>
              <a:gd name="connsiteX160" fmla="*/ 323708 w 1010660"/>
              <a:gd name="connsiteY160" fmla="*/ 1148596 h 1802203"/>
              <a:gd name="connsiteX161" fmla="*/ 337296 w 1010660"/>
              <a:gd name="connsiteY161" fmla="*/ 1174414 h 1802203"/>
              <a:gd name="connsiteX162" fmla="*/ 383668 w 1010660"/>
              <a:gd name="connsiteY162" fmla="*/ 1187663 h 1802203"/>
              <a:gd name="connsiteX163" fmla="*/ 507325 w 1010660"/>
              <a:gd name="connsiteY163" fmla="*/ 1194797 h 1802203"/>
              <a:gd name="connsiteX164" fmla="*/ 517007 w 1010660"/>
              <a:gd name="connsiteY164" fmla="*/ 1204309 h 1802203"/>
              <a:gd name="connsiteX165" fmla="*/ 509194 w 1010660"/>
              <a:gd name="connsiteY165" fmla="*/ 1295524 h 1802203"/>
              <a:gd name="connsiteX166" fmla="*/ 499851 w 1010660"/>
              <a:gd name="connsiteY166" fmla="*/ 1395910 h 1802203"/>
              <a:gd name="connsiteX167" fmla="*/ 506816 w 1010660"/>
              <a:gd name="connsiteY167" fmla="*/ 1404064 h 1802203"/>
              <a:gd name="connsiteX168" fmla="*/ 593104 w 1010660"/>
              <a:gd name="connsiteY168" fmla="*/ 1408140 h 1802203"/>
              <a:gd name="connsiteX169" fmla="*/ 606693 w 1010660"/>
              <a:gd name="connsiteY169" fmla="*/ 1407970 h 1802203"/>
              <a:gd name="connsiteX170" fmla="*/ 615016 w 1010660"/>
              <a:gd name="connsiteY170" fmla="*/ 1416293 h 1802203"/>
              <a:gd name="connsiteX171" fmla="*/ 614167 w 1010660"/>
              <a:gd name="connsiteY171" fmla="*/ 1485936 h 1802203"/>
              <a:gd name="connsiteX172" fmla="*/ 610430 w 1010660"/>
              <a:gd name="connsiteY172" fmla="*/ 1490861 h 1802203"/>
              <a:gd name="connsiteX173" fmla="*/ 560831 w 1010660"/>
              <a:gd name="connsiteY173" fmla="*/ 1486105 h 1802203"/>
              <a:gd name="connsiteX174" fmla="*/ 452801 w 1010660"/>
              <a:gd name="connsiteY174" fmla="*/ 1450945 h 1802203"/>
              <a:gd name="connsiteX175" fmla="*/ 429870 w 1010660"/>
              <a:gd name="connsiteY175" fmla="*/ 1458928 h 1802203"/>
              <a:gd name="connsiteX176" fmla="*/ 428341 w 1010660"/>
              <a:gd name="connsiteY176" fmla="*/ 1467081 h 1802203"/>
              <a:gd name="connsiteX177" fmla="*/ 428171 w 1010660"/>
              <a:gd name="connsiteY177" fmla="*/ 1505300 h 1802203"/>
              <a:gd name="connsiteX178" fmla="*/ 434626 w 1010660"/>
              <a:gd name="connsiteY178" fmla="*/ 1523474 h 1802203"/>
              <a:gd name="connsiteX179" fmla="*/ 438193 w 1010660"/>
              <a:gd name="connsiteY179" fmla="*/ 1531628 h 1802203"/>
              <a:gd name="connsiteX180" fmla="*/ 448214 w 1010660"/>
              <a:gd name="connsiteY180" fmla="*/ 1551671 h 1802203"/>
              <a:gd name="connsiteX181" fmla="*/ 451611 w 1010660"/>
              <a:gd name="connsiteY181" fmla="*/ 1557956 h 1802203"/>
              <a:gd name="connsiteX182" fmla="*/ 446346 w 1010660"/>
              <a:gd name="connsiteY182" fmla="*/ 1561523 h 1802203"/>
              <a:gd name="connsiteX183" fmla="*/ 350715 w 1010660"/>
              <a:gd name="connsiteY183" fmla="*/ 1584454 h 1802203"/>
              <a:gd name="connsiteX184" fmla="*/ 327954 w 1010660"/>
              <a:gd name="connsiteY184" fmla="*/ 1610782 h 1802203"/>
              <a:gd name="connsiteX185" fmla="*/ 327954 w 1010660"/>
              <a:gd name="connsiteY185" fmla="*/ 1649850 h 1802203"/>
              <a:gd name="connsiteX186" fmla="*/ 335428 w 1010660"/>
              <a:gd name="connsiteY186" fmla="*/ 1668194 h 1802203"/>
              <a:gd name="connsiteX187" fmla="*/ 346809 w 1010660"/>
              <a:gd name="connsiteY187" fmla="*/ 1688407 h 1802203"/>
              <a:gd name="connsiteX188" fmla="*/ 351904 w 1010660"/>
              <a:gd name="connsiteY188" fmla="*/ 1693673 h 1802203"/>
              <a:gd name="connsiteX189" fmla="*/ 395558 w 1010660"/>
              <a:gd name="connsiteY189" fmla="*/ 1687219 h 1802203"/>
              <a:gd name="connsiteX190" fmla="*/ 410166 w 1010660"/>
              <a:gd name="connsiteY190" fmla="*/ 1651888 h 1802203"/>
              <a:gd name="connsiteX191" fmla="*/ 398615 w 1010660"/>
              <a:gd name="connsiteY191" fmla="*/ 1632354 h 1802203"/>
              <a:gd name="connsiteX192" fmla="*/ 395388 w 1010660"/>
              <a:gd name="connsiteY192" fmla="*/ 1623182 h 1802203"/>
              <a:gd name="connsiteX193" fmla="*/ 403032 w 1010660"/>
              <a:gd name="connsiteY193" fmla="*/ 1619445 h 1802203"/>
              <a:gd name="connsiteX194" fmla="*/ 500701 w 1010660"/>
              <a:gd name="connsiteY194" fmla="*/ 1603478 h 1802203"/>
              <a:gd name="connsiteX195" fmla="*/ 566606 w 1010660"/>
              <a:gd name="connsiteY195" fmla="*/ 1591928 h 1802203"/>
              <a:gd name="connsiteX196" fmla="*/ 616205 w 1010660"/>
              <a:gd name="connsiteY196" fmla="*/ 1587341 h 1802203"/>
              <a:gd name="connsiteX197" fmla="*/ 638626 w 1010660"/>
              <a:gd name="connsiteY197" fmla="*/ 1604667 h 1802203"/>
              <a:gd name="connsiteX198" fmla="*/ 663935 w 1010660"/>
              <a:gd name="connsiteY198" fmla="*/ 1683312 h 1802203"/>
              <a:gd name="connsiteX199" fmla="*/ 667502 w 1010660"/>
              <a:gd name="connsiteY199" fmla="*/ 1731891 h 1802203"/>
              <a:gd name="connsiteX200" fmla="*/ 665634 w 1010660"/>
              <a:gd name="connsiteY200" fmla="*/ 1757200 h 1802203"/>
              <a:gd name="connsiteX201" fmla="*/ 712345 w 1010660"/>
              <a:gd name="connsiteY201" fmla="*/ 1803402 h 1802203"/>
              <a:gd name="connsiteX202" fmla="*/ 763642 w 1010660"/>
              <a:gd name="connsiteY202" fmla="*/ 1762976 h 1802203"/>
              <a:gd name="connsiteX203" fmla="*/ 760415 w 1010660"/>
              <a:gd name="connsiteY203" fmla="*/ 1742423 h 1802203"/>
              <a:gd name="connsiteX204" fmla="*/ 730860 w 1010660"/>
              <a:gd name="connsiteY204" fmla="*/ 1710319 h 1802203"/>
              <a:gd name="connsiteX205" fmla="*/ 725934 w 1010660"/>
              <a:gd name="connsiteY205" fmla="*/ 1704204 h 1802203"/>
              <a:gd name="connsiteX206" fmla="*/ 695189 w 1010660"/>
              <a:gd name="connsiteY206" fmla="*/ 1594985 h 1802203"/>
              <a:gd name="connsiteX207" fmla="*/ 705890 w 1010660"/>
              <a:gd name="connsiteY207" fmla="*/ 1581736 h 1802203"/>
              <a:gd name="connsiteX208" fmla="*/ 711835 w 1010660"/>
              <a:gd name="connsiteY208" fmla="*/ 1582246 h 1802203"/>
              <a:gd name="connsiteX209" fmla="*/ 783516 w 1010660"/>
              <a:gd name="connsiteY209" fmla="*/ 1589719 h 1802203"/>
              <a:gd name="connsiteX210" fmla="*/ 928236 w 1010660"/>
              <a:gd name="connsiteY210" fmla="*/ 1601270 h 1802203"/>
              <a:gd name="connsiteX211" fmla="*/ 942844 w 1010660"/>
              <a:gd name="connsiteY211" fmla="*/ 1623182 h 1802203"/>
              <a:gd name="connsiteX212" fmla="*/ 943353 w 1010660"/>
              <a:gd name="connsiteY212" fmla="*/ 1639488 h 1802203"/>
              <a:gd name="connsiteX213" fmla="*/ 951506 w 1010660"/>
              <a:gd name="connsiteY213" fmla="*/ 1656984 h 1802203"/>
              <a:gd name="connsiteX214" fmla="*/ 958980 w 1010660"/>
              <a:gd name="connsiteY214" fmla="*/ 1663778 h 1802203"/>
              <a:gd name="connsiteX215" fmla="*/ 989385 w 1010660"/>
              <a:gd name="connsiteY215" fmla="*/ 1666496 h 1802203"/>
              <a:gd name="connsiteX216" fmla="*/ 1002974 w 1010660"/>
              <a:gd name="connsiteY216" fmla="*/ 1659531 h 1802203"/>
              <a:gd name="connsiteX217" fmla="*/ 1010278 w 1010660"/>
              <a:gd name="connsiteY217" fmla="*/ 1613160 h 1802203"/>
              <a:gd name="connsiteX218" fmla="*/ 893245 w 1010660"/>
              <a:gd name="connsiteY218" fmla="*/ 959203 h 1802203"/>
              <a:gd name="connsiteX219" fmla="*/ 911929 w 1010660"/>
              <a:gd name="connsiteY219" fmla="*/ 957674 h 1802203"/>
              <a:gd name="connsiteX220" fmla="*/ 923310 w 1010660"/>
              <a:gd name="connsiteY220" fmla="*/ 963110 h 1802203"/>
              <a:gd name="connsiteX221" fmla="*/ 941655 w 1010660"/>
              <a:gd name="connsiteY221" fmla="*/ 1071989 h 1802203"/>
              <a:gd name="connsiteX222" fmla="*/ 943183 w 1010660"/>
              <a:gd name="connsiteY222" fmla="*/ 1086257 h 1802203"/>
              <a:gd name="connsiteX223" fmla="*/ 942504 w 1010660"/>
              <a:gd name="connsiteY223" fmla="*/ 1086257 h 1802203"/>
              <a:gd name="connsiteX224" fmla="*/ 942504 w 1010660"/>
              <a:gd name="connsiteY224" fmla="*/ 1098147 h 1802203"/>
              <a:gd name="connsiteX225" fmla="*/ 937748 w 1010660"/>
              <a:gd name="connsiteY225" fmla="*/ 1103073 h 1802203"/>
              <a:gd name="connsiteX226" fmla="*/ 932822 w 1010660"/>
              <a:gd name="connsiteY226" fmla="*/ 1098317 h 1802203"/>
              <a:gd name="connsiteX227" fmla="*/ 912269 w 1010660"/>
              <a:gd name="connsiteY227" fmla="*/ 1033261 h 1802203"/>
              <a:gd name="connsiteX228" fmla="*/ 893245 w 1010660"/>
              <a:gd name="connsiteY228" fmla="*/ 974830 h 1802203"/>
              <a:gd name="connsiteX229" fmla="*/ 888998 w 1010660"/>
              <a:gd name="connsiteY229" fmla="*/ 962940 h 1802203"/>
              <a:gd name="connsiteX230" fmla="*/ 893245 w 1010660"/>
              <a:gd name="connsiteY230" fmla="*/ 959203 h 1802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Lst>
            <a:rect l="l" t="t" r="r" b="b"/>
            <a:pathLst>
              <a:path w="1010660" h="1802203">
                <a:moveTo>
                  <a:pt x="1010278" y="1613160"/>
                </a:moveTo>
                <a:cubicBezTo>
                  <a:pt x="1009089" y="1607894"/>
                  <a:pt x="1006031" y="1602459"/>
                  <a:pt x="998557" y="1603308"/>
                </a:cubicBezTo>
                <a:cubicBezTo>
                  <a:pt x="993801" y="1603818"/>
                  <a:pt x="991253" y="1600760"/>
                  <a:pt x="990404" y="1596344"/>
                </a:cubicBezTo>
                <a:cubicBezTo>
                  <a:pt x="989725" y="1592437"/>
                  <a:pt x="989215" y="1588530"/>
                  <a:pt x="988536" y="1584624"/>
                </a:cubicBezTo>
                <a:cubicBezTo>
                  <a:pt x="986328" y="1571545"/>
                  <a:pt x="981232" y="1566449"/>
                  <a:pt x="968322" y="1564241"/>
                </a:cubicBezTo>
                <a:cubicBezTo>
                  <a:pt x="935879" y="1558975"/>
                  <a:pt x="903606" y="1553540"/>
                  <a:pt x="871163" y="1548444"/>
                </a:cubicBezTo>
                <a:cubicBezTo>
                  <a:pt x="830737" y="1542159"/>
                  <a:pt x="790140" y="1536214"/>
                  <a:pt x="749714" y="1529589"/>
                </a:cubicBezTo>
                <a:cubicBezTo>
                  <a:pt x="738843" y="1527721"/>
                  <a:pt x="728821" y="1521606"/>
                  <a:pt x="717101" y="1522625"/>
                </a:cubicBezTo>
                <a:cubicBezTo>
                  <a:pt x="717271" y="1521946"/>
                  <a:pt x="717441" y="1521096"/>
                  <a:pt x="717441" y="1520417"/>
                </a:cubicBezTo>
                <a:cubicBezTo>
                  <a:pt x="724915" y="1519228"/>
                  <a:pt x="732558" y="1518039"/>
                  <a:pt x="740032" y="1517020"/>
                </a:cubicBezTo>
                <a:cubicBezTo>
                  <a:pt x="741391" y="1516850"/>
                  <a:pt x="743599" y="1515491"/>
                  <a:pt x="743769" y="1518379"/>
                </a:cubicBezTo>
                <a:cubicBezTo>
                  <a:pt x="744109" y="1522795"/>
                  <a:pt x="748015" y="1522455"/>
                  <a:pt x="750563" y="1523474"/>
                </a:cubicBezTo>
                <a:cubicBezTo>
                  <a:pt x="768568" y="1530099"/>
                  <a:pt x="786404" y="1525853"/>
                  <a:pt x="804069" y="1521946"/>
                </a:cubicBezTo>
                <a:cubicBezTo>
                  <a:pt x="810354" y="1520587"/>
                  <a:pt x="812562" y="1514981"/>
                  <a:pt x="813581" y="1509036"/>
                </a:cubicBezTo>
                <a:cubicBezTo>
                  <a:pt x="814600" y="1502922"/>
                  <a:pt x="815110" y="1496637"/>
                  <a:pt x="816129" y="1490522"/>
                </a:cubicBezTo>
                <a:cubicBezTo>
                  <a:pt x="817827" y="1479821"/>
                  <a:pt x="815789" y="1474895"/>
                  <a:pt x="806277" y="1469459"/>
                </a:cubicBezTo>
                <a:cubicBezTo>
                  <a:pt x="800672" y="1466402"/>
                  <a:pt x="798124" y="1462155"/>
                  <a:pt x="798124" y="1455871"/>
                </a:cubicBezTo>
                <a:cubicBezTo>
                  <a:pt x="798124" y="1452473"/>
                  <a:pt x="798124" y="1449076"/>
                  <a:pt x="797274" y="1445849"/>
                </a:cubicBezTo>
                <a:cubicBezTo>
                  <a:pt x="795576" y="1439394"/>
                  <a:pt x="791839" y="1438375"/>
                  <a:pt x="786064" y="1441772"/>
                </a:cubicBezTo>
                <a:cubicBezTo>
                  <a:pt x="776722" y="1447208"/>
                  <a:pt x="767549" y="1452643"/>
                  <a:pt x="758037" y="1457739"/>
                </a:cubicBezTo>
                <a:cubicBezTo>
                  <a:pt x="738164" y="1468440"/>
                  <a:pt x="719649" y="1481349"/>
                  <a:pt x="698586" y="1490012"/>
                </a:cubicBezTo>
                <a:cubicBezTo>
                  <a:pt x="689584" y="1493749"/>
                  <a:pt x="685847" y="1491201"/>
                  <a:pt x="685507" y="1481859"/>
                </a:cubicBezTo>
                <a:cubicBezTo>
                  <a:pt x="684828" y="1460287"/>
                  <a:pt x="683979" y="1438885"/>
                  <a:pt x="683299" y="1417313"/>
                </a:cubicBezTo>
                <a:cubicBezTo>
                  <a:pt x="683129" y="1410688"/>
                  <a:pt x="686526" y="1405932"/>
                  <a:pt x="692302" y="1403214"/>
                </a:cubicBezTo>
                <a:cubicBezTo>
                  <a:pt x="697397" y="1400836"/>
                  <a:pt x="703003" y="1399817"/>
                  <a:pt x="708608" y="1399138"/>
                </a:cubicBezTo>
                <a:cubicBezTo>
                  <a:pt x="734087" y="1395910"/>
                  <a:pt x="759736" y="1392853"/>
                  <a:pt x="784875" y="1387417"/>
                </a:cubicBezTo>
                <a:cubicBezTo>
                  <a:pt x="802710" y="1383681"/>
                  <a:pt x="820375" y="1378755"/>
                  <a:pt x="833794" y="1365675"/>
                </a:cubicBezTo>
                <a:cubicBezTo>
                  <a:pt x="864369" y="1335780"/>
                  <a:pt x="892565" y="1303507"/>
                  <a:pt x="910231" y="1264100"/>
                </a:cubicBezTo>
                <a:cubicBezTo>
                  <a:pt x="921441" y="1239300"/>
                  <a:pt x="934011" y="1214671"/>
                  <a:pt x="935540" y="1186474"/>
                </a:cubicBezTo>
                <a:cubicBezTo>
                  <a:pt x="935710" y="1183417"/>
                  <a:pt x="936219" y="1180020"/>
                  <a:pt x="939616" y="1178661"/>
                </a:cubicBezTo>
                <a:cubicBezTo>
                  <a:pt x="949468" y="1174584"/>
                  <a:pt x="955243" y="1165582"/>
                  <a:pt x="960679" y="1157768"/>
                </a:cubicBezTo>
                <a:cubicBezTo>
                  <a:pt x="971380" y="1142141"/>
                  <a:pt x="975626" y="1123966"/>
                  <a:pt x="976646" y="1104602"/>
                </a:cubicBezTo>
                <a:cubicBezTo>
                  <a:pt x="978684" y="1059590"/>
                  <a:pt x="967473" y="1016615"/>
                  <a:pt x="958301" y="973301"/>
                </a:cubicBezTo>
                <a:cubicBezTo>
                  <a:pt x="957451" y="969564"/>
                  <a:pt x="954904" y="965318"/>
                  <a:pt x="956942" y="961751"/>
                </a:cubicBezTo>
                <a:cubicBezTo>
                  <a:pt x="961698" y="953767"/>
                  <a:pt x="959150" y="945784"/>
                  <a:pt x="957451" y="937970"/>
                </a:cubicBezTo>
                <a:cubicBezTo>
                  <a:pt x="954904" y="925571"/>
                  <a:pt x="953545" y="913511"/>
                  <a:pt x="957961" y="901281"/>
                </a:cubicBezTo>
                <a:cubicBezTo>
                  <a:pt x="959150" y="897884"/>
                  <a:pt x="958980" y="894656"/>
                  <a:pt x="957621" y="891259"/>
                </a:cubicBezTo>
                <a:cubicBezTo>
                  <a:pt x="953884" y="881407"/>
                  <a:pt x="954054" y="871046"/>
                  <a:pt x="957112" y="861364"/>
                </a:cubicBezTo>
                <a:cubicBezTo>
                  <a:pt x="961868" y="845567"/>
                  <a:pt x="962547" y="829770"/>
                  <a:pt x="959829" y="813804"/>
                </a:cubicBezTo>
                <a:cubicBezTo>
                  <a:pt x="958980" y="809047"/>
                  <a:pt x="959660" y="804971"/>
                  <a:pt x="962547" y="801064"/>
                </a:cubicBezTo>
                <a:cubicBezTo>
                  <a:pt x="971210" y="789174"/>
                  <a:pt x="967813" y="780171"/>
                  <a:pt x="953205" y="776435"/>
                </a:cubicBezTo>
                <a:cubicBezTo>
                  <a:pt x="950487" y="775755"/>
                  <a:pt x="947600" y="775246"/>
                  <a:pt x="944882" y="774566"/>
                </a:cubicBezTo>
                <a:cubicBezTo>
                  <a:pt x="930953" y="770999"/>
                  <a:pt x="930614" y="770489"/>
                  <a:pt x="930784" y="756561"/>
                </a:cubicBezTo>
                <a:cubicBezTo>
                  <a:pt x="930784" y="752315"/>
                  <a:pt x="931293" y="748068"/>
                  <a:pt x="931463" y="743822"/>
                </a:cubicBezTo>
                <a:cubicBezTo>
                  <a:pt x="932992" y="712398"/>
                  <a:pt x="939786" y="681483"/>
                  <a:pt x="939107" y="650059"/>
                </a:cubicBezTo>
                <a:cubicBezTo>
                  <a:pt x="938767" y="637490"/>
                  <a:pt x="928406" y="630526"/>
                  <a:pt x="916685" y="635112"/>
                </a:cubicBezTo>
                <a:cubicBezTo>
                  <a:pt x="902587" y="640547"/>
                  <a:pt x="901228" y="639698"/>
                  <a:pt x="902077" y="624581"/>
                </a:cubicBezTo>
                <a:cubicBezTo>
                  <a:pt x="902077" y="623392"/>
                  <a:pt x="902247" y="622372"/>
                  <a:pt x="902417" y="621183"/>
                </a:cubicBezTo>
                <a:cubicBezTo>
                  <a:pt x="908702" y="596044"/>
                  <a:pt x="906154" y="570565"/>
                  <a:pt x="907173" y="545087"/>
                </a:cubicBezTo>
                <a:cubicBezTo>
                  <a:pt x="908022" y="521816"/>
                  <a:pt x="906324" y="499395"/>
                  <a:pt x="896132" y="478162"/>
                </a:cubicBezTo>
                <a:cubicBezTo>
                  <a:pt x="893584" y="472896"/>
                  <a:pt x="890697" y="467631"/>
                  <a:pt x="888489" y="462195"/>
                </a:cubicBezTo>
                <a:cubicBezTo>
                  <a:pt x="886620" y="457779"/>
                  <a:pt x="884412" y="452344"/>
                  <a:pt x="887300" y="448267"/>
                </a:cubicBezTo>
                <a:cubicBezTo>
                  <a:pt x="892396" y="441303"/>
                  <a:pt x="891376" y="433829"/>
                  <a:pt x="891376" y="426355"/>
                </a:cubicBezTo>
                <a:cubicBezTo>
                  <a:pt x="891376" y="415484"/>
                  <a:pt x="898850" y="411238"/>
                  <a:pt x="908702" y="416333"/>
                </a:cubicBezTo>
                <a:cubicBezTo>
                  <a:pt x="911759" y="417862"/>
                  <a:pt x="914817" y="420240"/>
                  <a:pt x="919233" y="418881"/>
                </a:cubicBezTo>
                <a:cubicBezTo>
                  <a:pt x="916515" y="411747"/>
                  <a:pt x="910401" y="405462"/>
                  <a:pt x="913798" y="397819"/>
                </a:cubicBezTo>
                <a:cubicBezTo>
                  <a:pt x="919233" y="385759"/>
                  <a:pt x="916855" y="373359"/>
                  <a:pt x="915836" y="361129"/>
                </a:cubicBezTo>
                <a:cubicBezTo>
                  <a:pt x="915326" y="354165"/>
                  <a:pt x="912779" y="346861"/>
                  <a:pt x="915157" y="340067"/>
                </a:cubicBezTo>
                <a:cubicBezTo>
                  <a:pt x="922460" y="318834"/>
                  <a:pt x="918724" y="294545"/>
                  <a:pt x="933501" y="275520"/>
                </a:cubicBezTo>
                <a:cubicBezTo>
                  <a:pt x="933841" y="258704"/>
                  <a:pt x="943693" y="243417"/>
                  <a:pt x="941315" y="225922"/>
                </a:cubicBezTo>
                <a:cubicBezTo>
                  <a:pt x="940296" y="218108"/>
                  <a:pt x="940805" y="210125"/>
                  <a:pt x="940635" y="202141"/>
                </a:cubicBezTo>
                <a:cubicBezTo>
                  <a:pt x="940466" y="188213"/>
                  <a:pt x="939616" y="173945"/>
                  <a:pt x="934521" y="161205"/>
                </a:cubicBezTo>
                <a:cubicBezTo>
                  <a:pt x="929765" y="148806"/>
                  <a:pt x="933162" y="133348"/>
                  <a:pt x="920592" y="124006"/>
                </a:cubicBezTo>
                <a:cubicBezTo>
                  <a:pt x="914307" y="119250"/>
                  <a:pt x="917704" y="111437"/>
                  <a:pt x="914477" y="105661"/>
                </a:cubicBezTo>
                <a:cubicBezTo>
                  <a:pt x="907683" y="93262"/>
                  <a:pt x="900379" y="80692"/>
                  <a:pt x="893415" y="67783"/>
                </a:cubicBezTo>
                <a:cubicBezTo>
                  <a:pt x="871673" y="27696"/>
                  <a:pt x="841098" y="1028"/>
                  <a:pt x="792858" y="9"/>
                </a:cubicBezTo>
                <a:cubicBezTo>
                  <a:pt x="784535" y="-161"/>
                  <a:pt x="778420" y="2047"/>
                  <a:pt x="773834" y="8332"/>
                </a:cubicBezTo>
                <a:cubicBezTo>
                  <a:pt x="769078" y="14957"/>
                  <a:pt x="764322" y="21751"/>
                  <a:pt x="760415" y="28885"/>
                </a:cubicBezTo>
                <a:cubicBezTo>
                  <a:pt x="755659" y="37718"/>
                  <a:pt x="750393" y="40266"/>
                  <a:pt x="741221" y="35849"/>
                </a:cubicBezTo>
                <a:cubicBezTo>
                  <a:pt x="735786" y="33132"/>
                  <a:pt x="730010" y="32112"/>
                  <a:pt x="724235" y="30923"/>
                </a:cubicBezTo>
                <a:cubicBezTo>
                  <a:pt x="701814" y="26677"/>
                  <a:pt x="679053" y="25828"/>
                  <a:pt x="656801" y="30074"/>
                </a:cubicBezTo>
                <a:cubicBezTo>
                  <a:pt x="628435" y="35510"/>
                  <a:pt x="605674" y="52156"/>
                  <a:pt x="585630" y="72029"/>
                </a:cubicBezTo>
                <a:cubicBezTo>
                  <a:pt x="576628" y="81032"/>
                  <a:pt x="569833" y="91903"/>
                  <a:pt x="566946" y="104812"/>
                </a:cubicBezTo>
                <a:cubicBezTo>
                  <a:pt x="560831" y="132669"/>
                  <a:pt x="561171" y="161035"/>
                  <a:pt x="560491" y="189232"/>
                </a:cubicBezTo>
                <a:cubicBezTo>
                  <a:pt x="560321" y="195347"/>
                  <a:pt x="560831" y="200952"/>
                  <a:pt x="563209" y="206558"/>
                </a:cubicBezTo>
                <a:cubicBezTo>
                  <a:pt x="570853" y="224223"/>
                  <a:pt x="569324" y="241888"/>
                  <a:pt x="563379" y="259554"/>
                </a:cubicBezTo>
                <a:cubicBezTo>
                  <a:pt x="561510" y="264989"/>
                  <a:pt x="561680" y="270764"/>
                  <a:pt x="561340" y="276370"/>
                </a:cubicBezTo>
                <a:cubicBezTo>
                  <a:pt x="560831" y="283334"/>
                  <a:pt x="563039" y="287750"/>
                  <a:pt x="570853" y="288260"/>
                </a:cubicBezTo>
                <a:cubicBezTo>
                  <a:pt x="580534" y="288939"/>
                  <a:pt x="584951" y="294205"/>
                  <a:pt x="584781" y="303887"/>
                </a:cubicBezTo>
                <a:cubicBezTo>
                  <a:pt x="584781" y="307624"/>
                  <a:pt x="585970" y="311021"/>
                  <a:pt x="590386" y="312380"/>
                </a:cubicBezTo>
                <a:cubicBezTo>
                  <a:pt x="604654" y="317136"/>
                  <a:pt x="606353" y="320533"/>
                  <a:pt x="601937" y="335311"/>
                </a:cubicBezTo>
                <a:cubicBezTo>
                  <a:pt x="601087" y="338198"/>
                  <a:pt x="600918" y="339897"/>
                  <a:pt x="603635" y="341595"/>
                </a:cubicBezTo>
                <a:cubicBezTo>
                  <a:pt x="610599" y="345842"/>
                  <a:pt x="613827" y="352466"/>
                  <a:pt x="616205" y="359940"/>
                </a:cubicBezTo>
                <a:cubicBezTo>
                  <a:pt x="619772" y="370981"/>
                  <a:pt x="626227" y="375397"/>
                  <a:pt x="637947" y="374888"/>
                </a:cubicBezTo>
                <a:cubicBezTo>
                  <a:pt x="645590" y="374548"/>
                  <a:pt x="653234" y="373869"/>
                  <a:pt x="660708" y="372510"/>
                </a:cubicBezTo>
                <a:cubicBezTo>
                  <a:pt x="671239" y="370641"/>
                  <a:pt x="679222" y="374208"/>
                  <a:pt x="685168" y="382362"/>
                </a:cubicBezTo>
                <a:cubicBezTo>
                  <a:pt x="689924" y="388646"/>
                  <a:pt x="694000" y="395441"/>
                  <a:pt x="698247" y="402065"/>
                </a:cubicBezTo>
                <a:cubicBezTo>
                  <a:pt x="705381" y="413106"/>
                  <a:pt x="705041" y="414975"/>
                  <a:pt x="694680" y="422788"/>
                </a:cubicBezTo>
                <a:cubicBezTo>
                  <a:pt x="693321" y="423807"/>
                  <a:pt x="691962" y="424826"/>
                  <a:pt x="690603" y="425846"/>
                </a:cubicBezTo>
                <a:cubicBezTo>
                  <a:pt x="675995" y="436547"/>
                  <a:pt x="664954" y="450305"/>
                  <a:pt x="656971" y="466442"/>
                </a:cubicBezTo>
                <a:cubicBezTo>
                  <a:pt x="651196" y="478162"/>
                  <a:pt x="649327" y="492091"/>
                  <a:pt x="637607" y="500414"/>
                </a:cubicBezTo>
                <a:cubicBezTo>
                  <a:pt x="635399" y="501942"/>
                  <a:pt x="635908" y="505000"/>
                  <a:pt x="635229" y="507378"/>
                </a:cubicBezTo>
                <a:cubicBezTo>
                  <a:pt x="632851" y="516890"/>
                  <a:pt x="633021" y="527251"/>
                  <a:pt x="628605" y="536084"/>
                </a:cubicBezTo>
                <a:cubicBezTo>
                  <a:pt x="619942" y="553919"/>
                  <a:pt x="611449" y="571754"/>
                  <a:pt x="601597" y="588910"/>
                </a:cubicBezTo>
                <a:cubicBezTo>
                  <a:pt x="587499" y="613200"/>
                  <a:pt x="576798" y="638169"/>
                  <a:pt x="576118" y="666876"/>
                </a:cubicBezTo>
                <a:cubicBezTo>
                  <a:pt x="575778" y="681993"/>
                  <a:pt x="568474" y="695752"/>
                  <a:pt x="566776" y="710699"/>
                </a:cubicBezTo>
                <a:cubicBezTo>
                  <a:pt x="563209" y="740424"/>
                  <a:pt x="558453" y="769980"/>
                  <a:pt x="552847" y="799535"/>
                </a:cubicBezTo>
                <a:cubicBezTo>
                  <a:pt x="551998" y="804291"/>
                  <a:pt x="550300" y="808878"/>
                  <a:pt x="547582" y="812784"/>
                </a:cubicBezTo>
                <a:cubicBezTo>
                  <a:pt x="543505" y="818390"/>
                  <a:pt x="539768" y="819579"/>
                  <a:pt x="532804" y="815332"/>
                </a:cubicBezTo>
                <a:cubicBezTo>
                  <a:pt x="517177" y="805990"/>
                  <a:pt x="505457" y="802253"/>
                  <a:pt x="491189" y="818220"/>
                </a:cubicBezTo>
                <a:cubicBezTo>
                  <a:pt x="482866" y="827392"/>
                  <a:pt x="472334" y="835545"/>
                  <a:pt x="458406" y="835885"/>
                </a:cubicBezTo>
                <a:cubicBezTo>
                  <a:pt x="440571" y="836395"/>
                  <a:pt x="425114" y="844038"/>
                  <a:pt x="411015" y="853720"/>
                </a:cubicBezTo>
                <a:cubicBezTo>
                  <a:pt x="404391" y="858307"/>
                  <a:pt x="400654" y="861024"/>
                  <a:pt x="394199" y="854400"/>
                </a:cubicBezTo>
                <a:cubicBezTo>
                  <a:pt x="388424" y="848625"/>
                  <a:pt x="379761" y="850153"/>
                  <a:pt x="375345" y="856948"/>
                </a:cubicBezTo>
                <a:cubicBezTo>
                  <a:pt x="372967" y="860854"/>
                  <a:pt x="370249" y="861874"/>
                  <a:pt x="367361" y="858646"/>
                </a:cubicBezTo>
                <a:cubicBezTo>
                  <a:pt x="362945" y="853550"/>
                  <a:pt x="359208" y="855759"/>
                  <a:pt x="355471" y="859156"/>
                </a:cubicBezTo>
                <a:cubicBezTo>
                  <a:pt x="352414" y="861704"/>
                  <a:pt x="349526" y="864421"/>
                  <a:pt x="346469" y="866800"/>
                </a:cubicBezTo>
                <a:cubicBezTo>
                  <a:pt x="337806" y="873934"/>
                  <a:pt x="329143" y="882427"/>
                  <a:pt x="318102" y="884125"/>
                </a:cubicBezTo>
                <a:cubicBezTo>
                  <a:pt x="303664" y="886333"/>
                  <a:pt x="289566" y="890240"/>
                  <a:pt x="274788" y="891259"/>
                </a:cubicBezTo>
                <a:cubicBezTo>
                  <a:pt x="256444" y="892618"/>
                  <a:pt x="237929" y="891599"/>
                  <a:pt x="219754" y="894487"/>
                </a:cubicBezTo>
                <a:cubicBezTo>
                  <a:pt x="214998" y="895166"/>
                  <a:pt x="213469" y="893128"/>
                  <a:pt x="211771" y="889391"/>
                </a:cubicBezTo>
                <a:cubicBezTo>
                  <a:pt x="203617" y="870706"/>
                  <a:pt x="195124" y="852192"/>
                  <a:pt x="186801" y="833677"/>
                </a:cubicBezTo>
                <a:cubicBezTo>
                  <a:pt x="153509" y="759449"/>
                  <a:pt x="120047" y="685220"/>
                  <a:pt x="87094" y="610992"/>
                </a:cubicBezTo>
                <a:cubicBezTo>
                  <a:pt x="84207" y="604707"/>
                  <a:pt x="81998" y="604367"/>
                  <a:pt x="76393" y="607255"/>
                </a:cubicBezTo>
                <a:cubicBezTo>
                  <a:pt x="52783" y="619485"/>
                  <a:pt x="29172" y="631545"/>
                  <a:pt x="5222" y="643095"/>
                </a:cubicBezTo>
                <a:cubicBezTo>
                  <a:pt x="-1063" y="646153"/>
                  <a:pt x="-893" y="648701"/>
                  <a:pt x="1655" y="654306"/>
                </a:cubicBezTo>
                <a:cubicBezTo>
                  <a:pt x="13036" y="678596"/>
                  <a:pt x="23907" y="703225"/>
                  <a:pt x="35117" y="727515"/>
                </a:cubicBezTo>
                <a:cubicBezTo>
                  <a:pt x="71807" y="807689"/>
                  <a:pt x="107477" y="888202"/>
                  <a:pt x="141789" y="969394"/>
                </a:cubicBezTo>
                <a:cubicBezTo>
                  <a:pt x="145696" y="978567"/>
                  <a:pt x="147904" y="986890"/>
                  <a:pt x="138561" y="994194"/>
                </a:cubicBezTo>
                <a:cubicBezTo>
                  <a:pt x="136863" y="995553"/>
                  <a:pt x="135674" y="997931"/>
                  <a:pt x="135334" y="999969"/>
                </a:cubicBezTo>
                <a:cubicBezTo>
                  <a:pt x="133975" y="1006254"/>
                  <a:pt x="129729" y="1009991"/>
                  <a:pt x="125143" y="1013897"/>
                </a:cubicBezTo>
                <a:cubicBezTo>
                  <a:pt x="107138" y="1029524"/>
                  <a:pt x="94568" y="1047529"/>
                  <a:pt x="96436" y="1073178"/>
                </a:cubicBezTo>
                <a:cubicBezTo>
                  <a:pt x="97456" y="1088466"/>
                  <a:pt x="96776" y="1103753"/>
                  <a:pt x="96946" y="1119040"/>
                </a:cubicBezTo>
                <a:cubicBezTo>
                  <a:pt x="96946" y="1122437"/>
                  <a:pt x="97286" y="1125835"/>
                  <a:pt x="98305" y="1129062"/>
                </a:cubicBezTo>
                <a:cubicBezTo>
                  <a:pt x="102381" y="1142141"/>
                  <a:pt x="104760" y="1155390"/>
                  <a:pt x="105779" y="1168979"/>
                </a:cubicBezTo>
                <a:cubicBezTo>
                  <a:pt x="108157" y="1200063"/>
                  <a:pt x="112063" y="1230977"/>
                  <a:pt x="120726" y="1260872"/>
                </a:cubicBezTo>
                <a:cubicBezTo>
                  <a:pt x="132277" y="1300959"/>
                  <a:pt x="144676" y="1340876"/>
                  <a:pt x="157076" y="1380793"/>
                </a:cubicBezTo>
                <a:cubicBezTo>
                  <a:pt x="163021" y="1399987"/>
                  <a:pt x="167268" y="1419521"/>
                  <a:pt x="171514" y="1439224"/>
                </a:cubicBezTo>
                <a:cubicBezTo>
                  <a:pt x="176610" y="1461985"/>
                  <a:pt x="176270" y="1483727"/>
                  <a:pt x="162512" y="1504110"/>
                </a:cubicBezTo>
                <a:cubicBezTo>
                  <a:pt x="154019" y="1516680"/>
                  <a:pt x="147394" y="1530609"/>
                  <a:pt x="140430" y="1544197"/>
                </a:cubicBezTo>
                <a:cubicBezTo>
                  <a:pt x="136693" y="1551501"/>
                  <a:pt x="131597" y="1556257"/>
                  <a:pt x="123274" y="1557786"/>
                </a:cubicBezTo>
                <a:cubicBezTo>
                  <a:pt x="113592" y="1559485"/>
                  <a:pt x="103910" y="1561693"/>
                  <a:pt x="94228" y="1563731"/>
                </a:cubicBezTo>
                <a:cubicBezTo>
                  <a:pt x="90661" y="1564580"/>
                  <a:pt x="87604" y="1565599"/>
                  <a:pt x="85226" y="1569167"/>
                </a:cubicBezTo>
                <a:cubicBezTo>
                  <a:pt x="78092" y="1579698"/>
                  <a:pt x="70108" y="1589550"/>
                  <a:pt x="59917" y="1597533"/>
                </a:cubicBezTo>
                <a:cubicBezTo>
                  <a:pt x="47007" y="1607724"/>
                  <a:pt x="44120" y="1620974"/>
                  <a:pt x="47347" y="1636940"/>
                </a:cubicBezTo>
                <a:cubicBezTo>
                  <a:pt x="51424" y="1656984"/>
                  <a:pt x="66202" y="1666156"/>
                  <a:pt x="82848" y="1670233"/>
                </a:cubicBezTo>
                <a:cubicBezTo>
                  <a:pt x="110874" y="1677197"/>
                  <a:pt x="139750" y="1680764"/>
                  <a:pt x="168626" y="1675668"/>
                </a:cubicBezTo>
                <a:cubicBezTo>
                  <a:pt x="197333" y="1670572"/>
                  <a:pt x="219754" y="1658003"/>
                  <a:pt x="225699" y="1626239"/>
                </a:cubicBezTo>
                <a:cubicBezTo>
                  <a:pt x="227398" y="1616897"/>
                  <a:pt x="233343" y="1609763"/>
                  <a:pt x="241496" y="1605007"/>
                </a:cubicBezTo>
                <a:cubicBezTo>
                  <a:pt x="251687" y="1599062"/>
                  <a:pt x="262389" y="1593626"/>
                  <a:pt x="272750" y="1588021"/>
                </a:cubicBezTo>
                <a:cubicBezTo>
                  <a:pt x="280733" y="1583774"/>
                  <a:pt x="282092" y="1584284"/>
                  <a:pt x="282092" y="1593966"/>
                </a:cubicBezTo>
                <a:cubicBezTo>
                  <a:pt x="282262" y="1610272"/>
                  <a:pt x="283621" y="1626749"/>
                  <a:pt x="279884" y="1643055"/>
                </a:cubicBezTo>
                <a:cubicBezTo>
                  <a:pt x="278355" y="1649340"/>
                  <a:pt x="284300" y="1652397"/>
                  <a:pt x="287698" y="1653417"/>
                </a:cubicBezTo>
                <a:cubicBezTo>
                  <a:pt x="292114" y="1654606"/>
                  <a:pt x="290925" y="1648830"/>
                  <a:pt x="291095" y="1645943"/>
                </a:cubicBezTo>
                <a:cubicBezTo>
                  <a:pt x="291944" y="1632184"/>
                  <a:pt x="292284" y="1618256"/>
                  <a:pt x="292963" y="1604327"/>
                </a:cubicBezTo>
                <a:cubicBezTo>
                  <a:pt x="293473" y="1595834"/>
                  <a:pt x="293813" y="1587511"/>
                  <a:pt x="295681" y="1579188"/>
                </a:cubicBezTo>
                <a:cubicBezTo>
                  <a:pt x="298229" y="1567638"/>
                  <a:pt x="305363" y="1558805"/>
                  <a:pt x="311648" y="1549633"/>
                </a:cubicBezTo>
                <a:cubicBezTo>
                  <a:pt x="318612" y="1539441"/>
                  <a:pt x="322349" y="1529250"/>
                  <a:pt x="316234" y="1517190"/>
                </a:cubicBezTo>
                <a:cubicBezTo>
                  <a:pt x="314535" y="1513962"/>
                  <a:pt x="315045" y="1510395"/>
                  <a:pt x="316743" y="1507338"/>
                </a:cubicBezTo>
                <a:cubicBezTo>
                  <a:pt x="323028" y="1495618"/>
                  <a:pt x="319631" y="1484916"/>
                  <a:pt x="313686" y="1474385"/>
                </a:cubicBezTo>
                <a:cubicBezTo>
                  <a:pt x="308760" y="1465553"/>
                  <a:pt x="300947" y="1459268"/>
                  <a:pt x="294662" y="1451794"/>
                </a:cubicBezTo>
                <a:cubicBezTo>
                  <a:pt x="290755" y="1447378"/>
                  <a:pt x="287528" y="1444490"/>
                  <a:pt x="281073" y="1446189"/>
                </a:cubicBezTo>
                <a:cubicBezTo>
                  <a:pt x="276317" y="1447378"/>
                  <a:pt x="272920" y="1444830"/>
                  <a:pt x="272071" y="1439734"/>
                </a:cubicBezTo>
                <a:cubicBezTo>
                  <a:pt x="271391" y="1436167"/>
                  <a:pt x="270882" y="1432430"/>
                  <a:pt x="270542" y="1428863"/>
                </a:cubicBezTo>
                <a:cubicBezTo>
                  <a:pt x="266975" y="1386738"/>
                  <a:pt x="275298" y="1345292"/>
                  <a:pt x="278355" y="1303677"/>
                </a:cubicBezTo>
                <a:cubicBezTo>
                  <a:pt x="280564" y="1273272"/>
                  <a:pt x="285829" y="1243037"/>
                  <a:pt x="285659" y="1212293"/>
                </a:cubicBezTo>
                <a:cubicBezTo>
                  <a:pt x="285659" y="1202101"/>
                  <a:pt x="285150" y="1191230"/>
                  <a:pt x="280564" y="1182398"/>
                </a:cubicBezTo>
                <a:cubicBezTo>
                  <a:pt x="274958" y="1171527"/>
                  <a:pt x="273769" y="1159806"/>
                  <a:pt x="269862" y="1148596"/>
                </a:cubicBezTo>
                <a:cubicBezTo>
                  <a:pt x="267315" y="1141292"/>
                  <a:pt x="270372" y="1137725"/>
                  <a:pt x="278016" y="1137725"/>
                </a:cubicBezTo>
                <a:cubicBezTo>
                  <a:pt x="289906" y="1137555"/>
                  <a:pt x="301796" y="1138404"/>
                  <a:pt x="313686" y="1138234"/>
                </a:cubicBezTo>
                <a:cubicBezTo>
                  <a:pt x="321160" y="1138064"/>
                  <a:pt x="324217" y="1140952"/>
                  <a:pt x="323708" y="1148596"/>
                </a:cubicBezTo>
                <a:cubicBezTo>
                  <a:pt x="323198" y="1159636"/>
                  <a:pt x="328803" y="1167280"/>
                  <a:pt x="337296" y="1174414"/>
                </a:cubicBezTo>
                <a:cubicBezTo>
                  <a:pt x="351055" y="1185625"/>
                  <a:pt x="368041" y="1187154"/>
                  <a:pt x="383668" y="1187663"/>
                </a:cubicBezTo>
                <a:cubicBezTo>
                  <a:pt x="424944" y="1189362"/>
                  <a:pt x="466049" y="1193269"/>
                  <a:pt x="507325" y="1194797"/>
                </a:cubicBezTo>
                <a:cubicBezTo>
                  <a:pt x="514120" y="1194967"/>
                  <a:pt x="517007" y="1197345"/>
                  <a:pt x="517007" y="1204309"/>
                </a:cubicBezTo>
                <a:cubicBezTo>
                  <a:pt x="516837" y="1234884"/>
                  <a:pt x="513100" y="1265289"/>
                  <a:pt x="509194" y="1295524"/>
                </a:cubicBezTo>
                <a:cubicBezTo>
                  <a:pt x="504947" y="1328986"/>
                  <a:pt x="502229" y="1362448"/>
                  <a:pt x="499851" y="1395910"/>
                </a:cubicBezTo>
                <a:cubicBezTo>
                  <a:pt x="499512" y="1401176"/>
                  <a:pt x="501210" y="1403724"/>
                  <a:pt x="506816" y="1404064"/>
                </a:cubicBezTo>
                <a:cubicBezTo>
                  <a:pt x="535522" y="1405592"/>
                  <a:pt x="564228" y="1410688"/>
                  <a:pt x="593104" y="1408140"/>
                </a:cubicBezTo>
                <a:cubicBezTo>
                  <a:pt x="597520" y="1407801"/>
                  <a:pt x="602107" y="1407970"/>
                  <a:pt x="606693" y="1407970"/>
                </a:cubicBezTo>
                <a:cubicBezTo>
                  <a:pt x="612128" y="1407970"/>
                  <a:pt x="615016" y="1410348"/>
                  <a:pt x="615016" y="1416293"/>
                </a:cubicBezTo>
                <a:cubicBezTo>
                  <a:pt x="614676" y="1439564"/>
                  <a:pt x="614506" y="1462665"/>
                  <a:pt x="614167" y="1485936"/>
                </a:cubicBezTo>
                <a:cubicBezTo>
                  <a:pt x="614167" y="1488484"/>
                  <a:pt x="614336" y="1491201"/>
                  <a:pt x="610430" y="1490861"/>
                </a:cubicBezTo>
                <a:cubicBezTo>
                  <a:pt x="593953" y="1489672"/>
                  <a:pt x="577137" y="1491541"/>
                  <a:pt x="560831" y="1486105"/>
                </a:cubicBezTo>
                <a:cubicBezTo>
                  <a:pt x="524991" y="1474046"/>
                  <a:pt x="488980" y="1462325"/>
                  <a:pt x="452801" y="1450945"/>
                </a:cubicBezTo>
                <a:cubicBezTo>
                  <a:pt x="438363" y="1446358"/>
                  <a:pt x="436154" y="1447717"/>
                  <a:pt x="429870" y="1458928"/>
                </a:cubicBezTo>
                <a:cubicBezTo>
                  <a:pt x="428341" y="1461646"/>
                  <a:pt x="428341" y="1464194"/>
                  <a:pt x="428341" y="1467081"/>
                </a:cubicBezTo>
                <a:cubicBezTo>
                  <a:pt x="428341" y="1479821"/>
                  <a:pt x="428511" y="1492560"/>
                  <a:pt x="428171" y="1505300"/>
                </a:cubicBezTo>
                <a:cubicBezTo>
                  <a:pt x="428001" y="1512264"/>
                  <a:pt x="428341" y="1518718"/>
                  <a:pt x="434626" y="1523474"/>
                </a:cubicBezTo>
                <a:cubicBezTo>
                  <a:pt x="437004" y="1525343"/>
                  <a:pt x="439042" y="1528570"/>
                  <a:pt x="438193" y="1531628"/>
                </a:cubicBezTo>
                <a:cubicBezTo>
                  <a:pt x="435645" y="1541479"/>
                  <a:pt x="440571" y="1547085"/>
                  <a:pt x="448214" y="1551671"/>
                </a:cubicBezTo>
                <a:cubicBezTo>
                  <a:pt x="450592" y="1553030"/>
                  <a:pt x="451951" y="1555238"/>
                  <a:pt x="451611" y="1557956"/>
                </a:cubicBezTo>
                <a:cubicBezTo>
                  <a:pt x="451272" y="1560843"/>
                  <a:pt x="448554" y="1560843"/>
                  <a:pt x="446346" y="1561523"/>
                </a:cubicBezTo>
                <a:cubicBezTo>
                  <a:pt x="414582" y="1569846"/>
                  <a:pt x="382988" y="1578679"/>
                  <a:pt x="350715" y="1584454"/>
                </a:cubicBezTo>
                <a:cubicBezTo>
                  <a:pt x="336277" y="1587002"/>
                  <a:pt x="327954" y="1598722"/>
                  <a:pt x="327954" y="1610782"/>
                </a:cubicBezTo>
                <a:cubicBezTo>
                  <a:pt x="327954" y="1623861"/>
                  <a:pt x="327784" y="1636770"/>
                  <a:pt x="327954" y="1649850"/>
                </a:cubicBezTo>
                <a:cubicBezTo>
                  <a:pt x="327954" y="1656984"/>
                  <a:pt x="330332" y="1662929"/>
                  <a:pt x="335428" y="1668194"/>
                </a:cubicBezTo>
                <a:cubicBezTo>
                  <a:pt x="340863" y="1673800"/>
                  <a:pt x="346639" y="1679575"/>
                  <a:pt x="346809" y="1688407"/>
                </a:cubicBezTo>
                <a:cubicBezTo>
                  <a:pt x="346809" y="1691125"/>
                  <a:pt x="349866" y="1692314"/>
                  <a:pt x="351904" y="1693673"/>
                </a:cubicBezTo>
                <a:cubicBezTo>
                  <a:pt x="363285" y="1701317"/>
                  <a:pt x="383498" y="1698259"/>
                  <a:pt x="395558" y="1687219"/>
                </a:cubicBezTo>
                <a:cubicBezTo>
                  <a:pt x="405919" y="1677706"/>
                  <a:pt x="408637" y="1664627"/>
                  <a:pt x="410166" y="1651888"/>
                </a:cubicBezTo>
                <a:cubicBezTo>
                  <a:pt x="411015" y="1643905"/>
                  <a:pt x="405070" y="1637450"/>
                  <a:pt x="398615" y="1632354"/>
                </a:cubicBezTo>
                <a:cubicBezTo>
                  <a:pt x="395728" y="1630146"/>
                  <a:pt x="394539" y="1626919"/>
                  <a:pt x="395388" y="1623182"/>
                </a:cubicBezTo>
                <a:cubicBezTo>
                  <a:pt x="396407" y="1619105"/>
                  <a:pt x="400314" y="1619785"/>
                  <a:pt x="403032" y="1619445"/>
                </a:cubicBezTo>
                <a:cubicBezTo>
                  <a:pt x="435645" y="1614349"/>
                  <a:pt x="468597" y="1611971"/>
                  <a:pt x="500701" y="1603478"/>
                </a:cubicBezTo>
                <a:cubicBezTo>
                  <a:pt x="522103" y="1597703"/>
                  <a:pt x="544694" y="1595665"/>
                  <a:pt x="566606" y="1591928"/>
                </a:cubicBezTo>
                <a:cubicBezTo>
                  <a:pt x="583082" y="1589210"/>
                  <a:pt x="599389" y="1584963"/>
                  <a:pt x="616205" y="1587341"/>
                </a:cubicBezTo>
                <a:cubicBezTo>
                  <a:pt x="626736" y="1588870"/>
                  <a:pt x="634719" y="1592947"/>
                  <a:pt x="638626" y="1604667"/>
                </a:cubicBezTo>
                <a:cubicBezTo>
                  <a:pt x="647629" y="1630655"/>
                  <a:pt x="655952" y="1656984"/>
                  <a:pt x="663935" y="1683312"/>
                </a:cubicBezTo>
                <a:cubicBezTo>
                  <a:pt x="668861" y="1699448"/>
                  <a:pt x="672938" y="1715075"/>
                  <a:pt x="667502" y="1731891"/>
                </a:cubicBezTo>
                <a:cubicBezTo>
                  <a:pt x="664954" y="1739875"/>
                  <a:pt x="665124" y="1748707"/>
                  <a:pt x="665634" y="1757200"/>
                </a:cubicBezTo>
                <a:cubicBezTo>
                  <a:pt x="666993" y="1780471"/>
                  <a:pt x="688735" y="1802043"/>
                  <a:pt x="712345" y="1803402"/>
                </a:cubicBezTo>
                <a:cubicBezTo>
                  <a:pt x="734257" y="1804591"/>
                  <a:pt x="759905" y="1784378"/>
                  <a:pt x="763642" y="1762976"/>
                </a:cubicBezTo>
                <a:cubicBezTo>
                  <a:pt x="765001" y="1755842"/>
                  <a:pt x="763642" y="1748877"/>
                  <a:pt x="760415" y="1742423"/>
                </a:cubicBezTo>
                <a:cubicBezTo>
                  <a:pt x="753791" y="1728664"/>
                  <a:pt x="742580" y="1719152"/>
                  <a:pt x="730860" y="1710319"/>
                </a:cubicBezTo>
                <a:cubicBezTo>
                  <a:pt x="728482" y="1708451"/>
                  <a:pt x="726783" y="1707092"/>
                  <a:pt x="725934" y="1704204"/>
                </a:cubicBezTo>
                <a:cubicBezTo>
                  <a:pt x="714553" y="1668024"/>
                  <a:pt x="702663" y="1632184"/>
                  <a:pt x="695189" y="1594985"/>
                </a:cubicBezTo>
                <a:cubicBezTo>
                  <a:pt x="692811" y="1583435"/>
                  <a:pt x="694000" y="1581906"/>
                  <a:pt x="705890" y="1581736"/>
                </a:cubicBezTo>
                <a:cubicBezTo>
                  <a:pt x="707929" y="1581736"/>
                  <a:pt x="709797" y="1582076"/>
                  <a:pt x="711835" y="1582246"/>
                </a:cubicBezTo>
                <a:cubicBezTo>
                  <a:pt x="735786" y="1584793"/>
                  <a:pt x="759566" y="1587681"/>
                  <a:pt x="783516" y="1589719"/>
                </a:cubicBezTo>
                <a:cubicBezTo>
                  <a:pt x="831756" y="1593626"/>
                  <a:pt x="879996" y="1596514"/>
                  <a:pt x="928236" y="1601270"/>
                </a:cubicBezTo>
                <a:cubicBezTo>
                  <a:pt x="948449" y="1603308"/>
                  <a:pt x="948449" y="1603138"/>
                  <a:pt x="942844" y="1623182"/>
                </a:cubicBezTo>
                <a:cubicBezTo>
                  <a:pt x="941315" y="1628617"/>
                  <a:pt x="939446" y="1634732"/>
                  <a:pt x="943353" y="1639488"/>
                </a:cubicBezTo>
                <a:cubicBezTo>
                  <a:pt x="947600" y="1644754"/>
                  <a:pt x="950148" y="1650529"/>
                  <a:pt x="951506" y="1656984"/>
                </a:cubicBezTo>
                <a:cubicBezTo>
                  <a:pt x="952356" y="1661060"/>
                  <a:pt x="954734" y="1662759"/>
                  <a:pt x="958980" y="1663778"/>
                </a:cubicBezTo>
                <a:cubicBezTo>
                  <a:pt x="969002" y="1665986"/>
                  <a:pt x="979193" y="1665816"/>
                  <a:pt x="989385" y="1666496"/>
                </a:cubicBezTo>
                <a:cubicBezTo>
                  <a:pt x="996179" y="1667005"/>
                  <a:pt x="999916" y="1664118"/>
                  <a:pt x="1002974" y="1659531"/>
                </a:cubicBezTo>
                <a:cubicBezTo>
                  <a:pt x="1012656" y="1645263"/>
                  <a:pt x="1014015" y="1629297"/>
                  <a:pt x="1010278" y="1613160"/>
                </a:cubicBezTo>
                <a:close/>
                <a:moveTo>
                  <a:pt x="893245" y="959203"/>
                </a:moveTo>
                <a:cubicBezTo>
                  <a:pt x="900379" y="964808"/>
                  <a:pt x="906154" y="960732"/>
                  <a:pt x="911929" y="957674"/>
                </a:cubicBezTo>
                <a:cubicBezTo>
                  <a:pt x="921611" y="952748"/>
                  <a:pt x="921611" y="952578"/>
                  <a:pt x="923310" y="963110"/>
                </a:cubicBezTo>
                <a:cubicBezTo>
                  <a:pt x="929425" y="999459"/>
                  <a:pt x="935540" y="1035639"/>
                  <a:pt x="941655" y="1071989"/>
                </a:cubicBezTo>
                <a:cubicBezTo>
                  <a:pt x="942504" y="1076745"/>
                  <a:pt x="942674" y="1081501"/>
                  <a:pt x="943183" y="1086257"/>
                </a:cubicBezTo>
                <a:cubicBezTo>
                  <a:pt x="943013" y="1086257"/>
                  <a:pt x="942844" y="1086257"/>
                  <a:pt x="942504" y="1086257"/>
                </a:cubicBezTo>
                <a:cubicBezTo>
                  <a:pt x="942504" y="1090164"/>
                  <a:pt x="942674" y="1094241"/>
                  <a:pt x="942504" y="1098147"/>
                </a:cubicBezTo>
                <a:cubicBezTo>
                  <a:pt x="942334" y="1100865"/>
                  <a:pt x="940805" y="1103073"/>
                  <a:pt x="937748" y="1103073"/>
                </a:cubicBezTo>
                <a:cubicBezTo>
                  <a:pt x="934690" y="1103243"/>
                  <a:pt x="933501" y="1101205"/>
                  <a:pt x="932822" y="1098317"/>
                </a:cubicBezTo>
                <a:cubicBezTo>
                  <a:pt x="928066" y="1076066"/>
                  <a:pt x="919573" y="1054833"/>
                  <a:pt x="912269" y="1033261"/>
                </a:cubicBezTo>
                <a:cubicBezTo>
                  <a:pt x="905645" y="1013897"/>
                  <a:pt x="897152" y="995213"/>
                  <a:pt x="893245" y="974830"/>
                </a:cubicBezTo>
                <a:cubicBezTo>
                  <a:pt x="892565" y="970753"/>
                  <a:pt x="888828" y="967526"/>
                  <a:pt x="888998" y="962940"/>
                </a:cubicBezTo>
                <a:cubicBezTo>
                  <a:pt x="888998" y="960562"/>
                  <a:pt x="889508" y="956145"/>
                  <a:pt x="893245" y="959203"/>
                </a:cubicBezTo>
                <a:close/>
              </a:path>
            </a:pathLst>
          </a:custGeom>
          <a:solidFill>
            <a:schemeClr val="accent2"/>
          </a:solidFill>
          <a:ln w="1698" cap="flat">
            <a:noFill/>
            <a:prstDash val="solid"/>
            <a:miter/>
          </a:ln>
        </p:spPr>
        <p:txBody>
          <a:bodyPr rtlCol="0" anchor="ctr"/>
          <a:lstStyle/>
          <a:p>
            <a:endParaRPr lang="en-US"/>
          </a:p>
        </p:txBody>
      </p:sp>
      <p:sp>
        <p:nvSpPr>
          <p:cNvPr id="96" name="Freeform: Shape 3">
            <a:extLst>
              <a:ext uri="{FF2B5EF4-FFF2-40B4-BE49-F238E27FC236}">
                <a16:creationId xmlns:a16="http://schemas.microsoft.com/office/drawing/2014/main" id="{0CD09B46-3B65-4F09-9E94-91FE49C5A21F}"/>
              </a:ext>
            </a:extLst>
          </p:cNvPr>
          <p:cNvSpPr/>
          <p:nvPr/>
        </p:nvSpPr>
        <p:spPr>
          <a:xfrm>
            <a:off x="3063818" y="2046246"/>
            <a:ext cx="1621167" cy="2580783"/>
          </a:xfrm>
          <a:custGeom>
            <a:avLst/>
            <a:gdLst>
              <a:gd name="connsiteX0" fmla="*/ 1127628 w 1136356"/>
              <a:gd name="connsiteY0" fmla="*/ 671962 h 1808998"/>
              <a:gd name="connsiteX1" fmla="*/ 1015351 w 1136356"/>
              <a:gd name="connsiteY1" fmla="*/ 617607 h 1808998"/>
              <a:gd name="connsiteX2" fmla="*/ 995308 w 1136356"/>
              <a:gd name="connsiteY2" fmla="*/ 623383 h 1808998"/>
              <a:gd name="connsiteX3" fmla="*/ 953862 w 1136356"/>
              <a:gd name="connsiteY3" fmla="*/ 695573 h 1808998"/>
              <a:gd name="connsiteX4" fmla="*/ 846341 w 1136356"/>
              <a:gd name="connsiteY4" fmla="*/ 882418 h 1808998"/>
              <a:gd name="connsiteX5" fmla="*/ 833093 w 1136356"/>
              <a:gd name="connsiteY5" fmla="*/ 885305 h 1808998"/>
              <a:gd name="connsiteX6" fmla="*/ 778228 w 1136356"/>
              <a:gd name="connsiteY6" fmla="*/ 844029 h 1808998"/>
              <a:gd name="connsiteX7" fmla="*/ 725062 w 1136356"/>
              <a:gd name="connsiteY7" fmla="*/ 830441 h 1808998"/>
              <a:gd name="connsiteX8" fmla="*/ 715041 w 1136356"/>
              <a:gd name="connsiteY8" fmla="*/ 830271 h 1808998"/>
              <a:gd name="connsiteX9" fmla="*/ 698564 w 1136356"/>
              <a:gd name="connsiteY9" fmla="*/ 831120 h 1808998"/>
              <a:gd name="connsiteX10" fmla="*/ 680559 w 1136356"/>
              <a:gd name="connsiteY10" fmla="*/ 834687 h 1808998"/>
              <a:gd name="connsiteX11" fmla="*/ 614654 w 1136356"/>
              <a:gd name="connsiteY11" fmla="*/ 823137 h 1808998"/>
              <a:gd name="connsiteX12" fmla="*/ 606671 w 1136356"/>
              <a:gd name="connsiteY12" fmla="*/ 818551 h 1808998"/>
              <a:gd name="connsiteX13" fmla="*/ 584929 w 1136356"/>
              <a:gd name="connsiteY13" fmla="*/ 808189 h 1808998"/>
              <a:gd name="connsiteX14" fmla="*/ 552146 w 1136356"/>
              <a:gd name="connsiteY14" fmla="*/ 796639 h 1808998"/>
              <a:gd name="connsiteX15" fmla="*/ 545351 w 1136356"/>
              <a:gd name="connsiteY15" fmla="*/ 790524 h 1808998"/>
              <a:gd name="connsiteX16" fmla="*/ 499490 w 1136356"/>
              <a:gd name="connsiteY16" fmla="*/ 772689 h 1808998"/>
              <a:gd name="connsiteX17" fmla="*/ 475709 w 1136356"/>
              <a:gd name="connsiteY17" fmla="*/ 765555 h 1808998"/>
              <a:gd name="connsiteX18" fmla="*/ 449381 w 1136356"/>
              <a:gd name="connsiteY18" fmla="*/ 751796 h 1808998"/>
              <a:gd name="connsiteX19" fmla="*/ 440209 w 1136356"/>
              <a:gd name="connsiteY19" fmla="*/ 741944 h 1808998"/>
              <a:gd name="connsiteX20" fmla="*/ 428319 w 1136356"/>
              <a:gd name="connsiteY20" fmla="*/ 728865 h 1808998"/>
              <a:gd name="connsiteX21" fmla="*/ 418127 w 1136356"/>
              <a:gd name="connsiteY21" fmla="*/ 727846 h 1808998"/>
              <a:gd name="connsiteX22" fmla="*/ 406916 w 1136356"/>
              <a:gd name="connsiteY22" fmla="*/ 710520 h 1808998"/>
              <a:gd name="connsiteX23" fmla="*/ 413541 w 1136356"/>
              <a:gd name="connsiteY23" fmla="*/ 692175 h 1808998"/>
              <a:gd name="connsiteX24" fmla="*/ 421354 w 1136356"/>
              <a:gd name="connsiteY24" fmla="*/ 662620 h 1808998"/>
              <a:gd name="connsiteX25" fmla="*/ 419656 w 1136356"/>
              <a:gd name="connsiteY25" fmla="*/ 616928 h 1808998"/>
              <a:gd name="connsiteX26" fmla="*/ 403349 w 1136356"/>
              <a:gd name="connsiteY26" fmla="*/ 577011 h 1808998"/>
              <a:gd name="connsiteX27" fmla="*/ 389081 w 1136356"/>
              <a:gd name="connsiteY27" fmla="*/ 534376 h 1808998"/>
              <a:gd name="connsiteX28" fmla="*/ 367849 w 1136356"/>
              <a:gd name="connsiteY28" fmla="*/ 467452 h 1808998"/>
              <a:gd name="connsiteX29" fmla="*/ 373794 w 1136356"/>
              <a:gd name="connsiteY29" fmla="*/ 432631 h 1808998"/>
              <a:gd name="connsiteX30" fmla="*/ 376681 w 1136356"/>
              <a:gd name="connsiteY30" fmla="*/ 426516 h 1808998"/>
              <a:gd name="connsiteX31" fmla="*/ 372265 w 1136356"/>
              <a:gd name="connsiteY31" fmla="*/ 406812 h 1808998"/>
              <a:gd name="connsiteX32" fmla="*/ 350693 w 1136356"/>
              <a:gd name="connsiteY32" fmla="*/ 385240 h 1808998"/>
              <a:gd name="connsiteX33" fmla="*/ 351542 w 1136356"/>
              <a:gd name="connsiteY33" fmla="*/ 370123 h 1808998"/>
              <a:gd name="connsiteX34" fmla="*/ 370736 w 1136356"/>
              <a:gd name="connsiteY34" fmla="*/ 368764 h 1808998"/>
              <a:gd name="connsiteX35" fmla="*/ 400292 w 1136356"/>
              <a:gd name="connsiteY35" fmla="*/ 383542 h 1808998"/>
              <a:gd name="connsiteX36" fmla="*/ 430697 w 1136356"/>
              <a:gd name="connsiteY36" fmla="*/ 370972 h 1808998"/>
              <a:gd name="connsiteX37" fmla="*/ 444795 w 1136356"/>
              <a:gd name="connsiteY37" fmla="*/ 357383 h 1808998"/>
              <a:gd name="connsiteX38" fmla="*/ 468915 w 1136356"/>
              <a:gd name="connsiteY38" fmla="*/ 338529 h 1808998"/>
              <a:gd name="connsiteX39" fmla="*/ 470444 w 1136356"/>
              <a:gd name="connsiteY39" fmla="*/ 334622 h 1808998"/>
              <a:gd name="connsiteX40" fmla="*/ 485901 w 1136356"/>
              <a:gd name="connsiteY40" fmla="*/ 322732 h 1808998"/>
              <a:gd name="connsiteX41" fmla="*/ 506114 w 1136356"/>
              <a:gd name="connsiteY41" fmla="*/ 302689 h 1808998"/>
              <a:gd name="connsiteX42" fmla="*/ 503566 w 1136356"/>
              <a:gd name="connsiteY42" fmla="*/ 264640 h 1808998"/>
              <a:gd name="connsiteX43" fmla="*/ 510700 w 1136356"/>
              <a:gd name="connsiteY43" fmla="*/ 231518 h 1808998"/>
              <a:gd name="connsiteX44" fmla="*/ 514607 w 1136356"/>
              <a:gd name="connsiteY44" fmla="*/ 220477 h 1808998"/>
              <a:gd name="connsiteX45" fmla="*/ 518344 w 1136356"/>
              <a:gd name="connsiteY45" fmla="*/ 188543 h 1808998"/>
              <a:gd name="connsiteX46" fmla="*/ 532782 w 1136356"/>
              <a:gd name="connsiteY46" fmla="*/ 141153 h 1808998"/>
              <a:gd name="connsiteX47" fmla="*/ 534480 w 1136356"/>
              <a:gd name="connsiteY47" fmla="*/ 131301 h 1808998"/>
              <a:gd name="connsiteX48" fmla="*/ 527686 w 1136356"/>
              <a:gd name="connsiteY48" fmla="*/ 107860 h 1808998"/>
              <a:gd name="connsiteX49" fmla="*/ 498980 w 1136356"/>
              <a:gd name="connsiteY49" fmla="*/ 61829 h 1808998"/>
              <a:gd name="connsiteX50" fmla="*/ 496772 w 1136356"/>
              <a:gd name="connsiteY50" fmla="*/ 59281 h 1808998"/>
              <a:gd name="connsiteX51" fmla="*/ 471293 w 1136356"/>
              <a:gd name="connsiteY51" fmla="*/ 38728 h 1808998"/>
              <a:gd name="connsiteX52" fmla="*/ 445644 w 1136356"/>
              <a:gd name="connsiteY52" fmla="*/ 18345 h 1808998"/>
              <a:gd name="connsiteX53" fmla="*/ 423223 w 1136356"/>
              <a:gd name="connsiteY53" fmla="*/ 5945 h 1808998"/>
              <a:gd name="connsiteX54" fmla="*/ 381777 w 1136356"/>
              <a:gd name="connsiteY54" fmla="*/ 0 h 1808998"/>
              <a:gd name="connsiteX55" fmla="*/ 373284 w 1136356"/>
              <a:gd name="connsiteY55" fmla="*/ 0 h 1808998"/>
              <a:gd name="connsiteX56" fmla="*/ 344918 w 1136356"/>
              <a:gd name="connsiteY56" fmla="*/ 9852 h 1808998"/>
              <a:gd name="connsiteX57" fmla="*/ 300075 w 1136356"/>
              <a:gd name="connsiteY57" fmla="*/ 35161 h 1808998"/>
              <a:gd name="connsiteX58" fmla="*/ 273407 w 1136356"/>
              <a:gd name="connsiteY58" fmla="*/ 71001 h 1808998"/>
              <a:gd name="connsiteX59" fmla="*/ 251156 w 1136356"/>
              <a:gd name="connsiteY59" fmla="*/ 134358 h 1808998"/>
              <a:gd name="connsiteX60" fmla="*/ 243172 w 1136356"/>
              <a:gd name="connsiteY60" fmla="*/ 183618 h 1808998"/>
              <a:gd name="connsiteX61" fmla="*/ 237907 w 1136356"/>
              <a:gd name="connsiteY61" fmla="*/ 235594 h 1808998"/>
              <a:gd name="connsiteX62" fmla="*/ 227375 w 1136356"/>
              <a:gd name="connsiteY62" fmla="*/ 272794 h 1808998"/>
              <a:gd name="connsiteX63" fmla="*/ 214636 w 1136356"/>
              <a:gd name="connsiteY63" fmla="*/ 276530 h 1808998"/>
              <a:gd name="connsiteX64" fmla="*/ 194423 w 1136356"/>
              <a:gd name="connsiteY64" fmla="*/ 286382 h 1808998"/>
              <a:gd name="connsiteX65" fmla="*/ 167925 w 1136356"/>
              <a:gd name="connsiteY65" fmla="*/ 335641 h 1808998"/>
              <a:gd name="connsiteX66" fmla="*/ 153317 w 1136356"/>
              <a:gd name="connsiteY66" fmla="*/ 353307 h 1808998"/>
              <a:gd name="connsiteX67" fmla="*/ 115948 w 1136356"/>
              <a:gd name="connsiteY67" fmla="*/ 403585 h 1808998"/>
              <a:gd name="connsiteX68" fmla="*/ 59045 w 1136356"/>
              <a:gd name="connsiteY68" fmla="*/ 481550 h 1808998"/>
              <a:gd name="connsiteX69" fmla="*/ 49193 w 1136356"/>
              <a:gd name="connsiteY69" fmla="*/ 495139 h 1808998"/>
              <a:gd name="connsiteX70" fmla="*/ 29320 w 1136356"/>
              <a:gd name="connsiteY70" fmla="*/ 577181 h 1808998"/>
              <a:gd name="connsiteX71" fmla="*/ 29320 w 1136356"/>
              <a:gd name="connsiteY71" fmla="*/ 660752 h 1808998"/>
              <a:gd name="connsiteX72" fmla="*/ 25753 w 1136356"/>
              <a:gd name="connsiteY72" fmla="*/ 670264 h 1808998"/>
              <a:gd name="connsiteX73" fmla="*/ 614 w 1136356"/>
              <a:gd name="connsiteY73" fmla="*/ 734131 h 1808998"/>
              <a:gd name="connsiteX74" fmla="*/ 17600 w 1136356"/>
              <a:gd name="connsiteY74" fmla="*/ 818041 h 1808998"/>
              <a:gd name="connsiteX75" fmla="*/ 34416 w 1136356"/>
              <a:gd name="connsiteY75" fmla="*/ 881059 h 1808998"/>
              <a:gd name="connsiteX76" fmla="*/ 53949 w 1136356"/>
              <a:gd name="connsiteY76" fmla="*/ 945435 h 1808998"/>
              <a:gd name="connsiteX77" fmla="*/ 61763 w 1136356"/>
              <a:gd name="connsiteY77" fmla="*/ 982295 h 1808998"/>
              <a:gd name="connsiteX78" fmla="*/ 59894 w 1136356"/>
              <a:gd name="connsiteY78" fmla="*/ 1014398 h 1808998"/>
              <a:gd name="connsiteX79" fmla="*/ 54289 w 1136356"/>
              <a:gd name="connsiteY79" fmla="*/ 1099837 h 1808998"/>
              <a:gd name="connsiteX80" fmla="*/ 79768 w 1136356"/>
              <a:gd name="connsiteY80" fmla="*/ 1170498 h 1808998"/>
              <a:gd name="connsiteX81" fmla="*/ 97943 w 1136356"/>
              <a:gd name="connsiteY81" fmla="*/ 1188673 h 1808998"/>
              <a:gd name="connsiteX82" fmla="*/ 115269 w 1136356"/>
              <a:gd name="connsiteY82" fmla="*/ 1200903 h 1808998"/>
              <a:gd name="connsiteX83" fmla="*/ 140408 w 1136356"/>
              <a:gd name="connsiteY83" fmla="*/ 1210755 h 1808998"/>
              <a:gd name="connsiteX84" fmla="*/ 196801 w 1136356"/>
              <a:gd name="connsiteY84" fmla="*/ 1222985 h 1808998"/>
              <a:gd name="connsiteX85" fmla="*/ 239945 w 1136356"/>
              <a:gd name="connsiteY85" fmla="*/ 1225872 h 1808998"/>
              <a:gd name="connsiteX86" fmla="*/ 259649 w 1136356"/>
              <a:gd name="connsiteY86" fmla="*/ 1242349 h 1808998"/>
              <a:gd name="connsiteX87" fmla="*/ 270690 w 1136356"/>
              <a:gd name="connsiteY87" fmla="*/ 1256787 h 1808998"/>
              <a:gd name="connsiteX88" fmla="*/ 304661 w 1136356"/>
              <a:gd name="connsiteY88" fmla="*/ 1252031 h 1808998"/>
              <a:gd name="connsiteX89" fmla="*/ 314004 w 1136356"/>
              <a:gd name="connsiteY89" fmla="*/ 1237253 h 1808998"/>
              <a:gd name="connsiteX90" fmla="*/ 327762 w 1136356"/>
              <a:gd name="connsiteY90" fmla="*/ 1223494 h 1808998"/>
              <a:gd name="connsiteX91" fmla="*/ 337954 w 1136356"/>
              <a:gd name="connsiteY91" fmla="*/ 1224174 h 1808998"/>
              <a:gd name="connsiteX92" fmla="*/ 344578 w 1136356"/>
              <a:gd name="connsiteY92" fmla="*/ 1229779 h 1808998"/>
              <a:gd name="connsiteX93" fmla="*/ 359016 w 1136356"/>
              <a:gd name="connsiteY93" fmla="*/ 1241500 h 1808998"/>
              <a:gd name="connsiteX94" fmla="*/ 365811 w 1136356"/>
              <a:gd name="connsiteY94" fmla="*/ 1251861 h 1808998"/>
              <a:gd name="connsiteX95" fmla="*/ 353241 w 1136356"/>
              <a:gd name="connsiteY95" fmla="*/ 1261543 h 1808998"/>
              <a:gd name="connsiteX96" fmla="*/ 347636 w 1136356"/>
              <a:gd name="connsiteY96" fmla="*/ 1266639 h 1808998"/>
              <a:gd name="connsiteX97" fmla="*/ 348315 w 1136356"/>
              <a:gd name="connsiteY97" fmla="*/ 1298742 h 1808998"/>
              <a:gd name="connsiteX98" fmla="*/ 348994 w 1136356"/>
              <a:gd name="connsiteY98" fmla="*/ 1315558 h 1808998"/>
              <a:gd name="connsiteX99" fmla="*/ 349504 w 1136356"/>
              <a:gd name="connsiteY99" fmla="*/ 1334582 h 1808998"/>
              <a:gd name="connsiteX100" fmla="*/ 348994 w 1136356"/>
              <a:gd name="connsiteY100" fmla="*/ 1367365 h 1808998"/>
              <a:gd name="connsiteX101" fmla="*/ 349164 w 1136356"/>
              <a:gd name="connsiteY101" fmla="*/ 1383502 h 1808998"/>
              <a:gd name="connsiteX102" fmla="*/ 347975 w 1136356"/>
              <a:gd name="connsiteY102" fmla="*/ 1410679 h 1808998"/>
              <a:gd name="connsiteX103" fmla="*/ 349164 w 1136356"/>
              <a:gd name="connsiteY103" fmla="*/ 1443802 h 1808998"/>
              <a:gd name="connsiteX104" fmla="*/ 346616 w 1136356"/>
              <a:gd name="connsiteY104" fmla="*/ 1497137 h 1808998"/>
              <a:gd name="connsiteX105" fmla="*/ 336255 w 1136356"/>
              <a:gd name="connsiteY105" fmla="*/ 1503932 h 1808998"/>
              <a:gd name="connsiteX106" fmla="*/ 292431 w 1136356"/>
              <a:gd name="connsiteY106" fmla="*/ 1486096 h 1808998"/>
              <a:gd name="connsiteX107" fmla="*/ 216335 w 1136356"/>
              <a:gd name="connsiteY107" fmla="*/ 1454842 h 1808998"/>
              <a:gd name="connsiteX108" fmla="*/ 193743 w 1136356"/>
              <a:gd name="connsiteY108" fmla="*/ 1467922 h 1808998"/>
              <a:gd name="connsiteX109" fmla="*/ 201387 w 1136356"/>
              <a:gd name="connsiteY109" fmla="*/ 1533147 h 1808998"/>
              <a:gd name="connsiteX110" fmla="*/ 203086 w 1136356"/>
              <a:gd name="connsiteY110" fmla="*/ 1537903 h 1808998"/>
              <a:gd name="connsiteX111" fmla="*/ 208012 w 1136356"/>
              <a:gd name="connsiteY111" fmla="*/ 1545037 h 1808998"/>
              <a:gd name="connsiteX112" fmla="*/ 212598 w 1136356"/>
              <a:gd name="connsiteY112" fmla="*/ 1556078 h 1808998"/>
              <a:gd name="connsiteX113" fmla="*/ 205124 w 1136356"/>
              <a:gd name="connsiteY113" fmla="*/ 1561854 h 1808998"/>
              <a:gd name="connsiteX114" fmla="*/ 138369 w 1136356"/>
              <a:gd name="connsiteY114" fmla="*/ 1577650 h 1808998"/>
              <a:gd name="connsiteX115" fmla="*/ 73653 w 1136356"/>
              <a:gd name="connsiteY115" fmla="*/ 1591579 h 1808998"/>
              <a:gd name="connsiteX116" fmla="*/ 54119 w 1136356"/>
              <a:gd name="connsiteY116" fmla="*/ 1608055 h 1808998"/>
              <a:gd name="connsiteX117" fmla="*/ 66009 w 1136356"/>
              <a:gd name="connsiteY117" fmla="*/ 1685001 h 1808998"/>
              <a:gd name="connsiteX118" fmla="*/ 81467 w 1136356"/>
              <a:gd name="connsiteY118" fmla="*/ 1699949 h 1808998"/>
              <a:gd name="connsiteX119" fmla="*/ 115608 w 1136356"/>
              <a:gd name="connsiteY119" fmla="*/ 1695193 h 1808998"/>
              <a:gd name="connsiteX120" fmla="*/ 134123 w 1136356"/>
              <a:gd name="connsiteY120" fmla="*/ 1651199 h 1808998"/>
              <a:gd name="connsiteX121" fmla="*/ 131235 w 1136356"/>
              <a:gd name="connsiteY121" fmla="*/ 1640668 h 1808998"/>
              <a:gd name="connsiteX122" fmla="*/ 137860 w 1136356"/>
              <a:gd name="connsiteY122" fmla="*/ 1626400 h 1808998"/>
              <a:gd name="connsiteX123" fmla="*/ 239775 w 1136356"/>
              <a:gd name="connsiteY123" fmla="*/ 1615529 h 1808998"/>
              <a:gd name="connsiteX124" fmla="*/ 245550 w 1136356"/>
              <a:gd name="connsiteY124" fmla="*/ 1614680 h 1808998"/>
              <a:gd name="connsiteX125" fmla="*/ 265933 w 1136356"/>
              <a:gd name="connsiteY125" fmla="*/ 1608395 h 1808998"/>
              <a:gd name="connsiteX126" fmla="*/ 316042 w 1136356"/>
              <a:gd name="connsiteY126" fmla="*/ 1599902 h 1808998"/>
              <a:gd name="connsiteX127" fmla="*/ 348994 w 1136356"/>
              <a:gd name="connsiteY127" fmla="*/ 1599053 h 1808998"/>
              <a:gd name="connsiteX128" fmla="*/ 364112 w 1136356"/>
              <a:gd name="connsiteY128" fmla="*/ 1612132 h 1808998"/>
              <a:gd name="connsiteX129" fmla="*/ 368528 w 1136356"/>
              <a:gd name="connsiteY129" fmla="*/ 1668015 h 1808998"/>
              <a:gd name="connsiteX130" fmla="*/ 353750 w 1136356"/>
              <a:gd name="connsiteY130" fmla="*/ 1679906 h 1808998"/>
              <a:gd name="connsiteX131" fmla="*/ 345427 w 1136356"/>
              <a:gd name="connsiteY131" fmla="*/ 1685171 h 1808998"/>
              <a:gd name="connsiteX132" fmla="*/ 344578 w 1136356"/>
              <a:gd name="connsiteY132" fmla="*/ 1694513 h 1808998"/>
              <a:gd name="connsiteX133" fmla="*/ 361394 w 1136356"/>
              <a:gd name="connsiteY133" fmla="*/ 1786067 h 1808998"/>
              <a:gd name="connsiteX134" fmla="*/ 372435 w 1136356"/>
              <a:gd name="connsiteY134" fmla="*/ 1798297 h 1808998"/>
              <a:gd name="connsiteX135" fmla="*/ 419995 w 1136356"/>
              <a:gd name="connsiteY135" fmla="*/ 1808998 h 1808998"/>
              <a:gd name="connsiteX136" fmla="*/ 435453 w 1136356"/>
              <a:gd name="connsiteY136" fmla="*/ 1803223 h 1808998"/>
              <a:gd name="connsiteX137" fmla="*/ 456006 w 1136356"/>
              <a:gd name="connsiteY137" fmla="*/ 1753624 h 1808998"/>
              <a:gd name="connsiteX138" fmla="*/ 441568 w 1136356"/>
              <a:gd name="connsiteY138" fmla="*/ 1732562 h 1808998"/>
              <a:gd name="connsiteX139" fmla="*/ 432056 w 1136356"/>
              <a:gd name="connsiteY139" fmla="*/ 1729165 h 1808998"/>
              <a:gd name="connsiteX140" fmla="*/ 417108 w 1136356"/>
              <a:gd name="connsiteY140" fmla="*/ 1711499 h 1808998"/>
              <a:gd name="connsiteX141" fmla="*/ 410653 w 1136356"/>
              <a:gd name="connsiteY141" fmla="*/ 1615869 h 1808998"/>
              <a:gd name="connsiteX142" fmla="*/ 425771 w 1136356"/>
              <a:gd name="connsiteY142" fmla="*/ 1597694 h 1808998"/>
              <a:gd name="connsiteX143" fmla="*/ 475709 w 1136356"/>
              <a:gd name="connsiteY143" fmla="*/ 1599053 h 1808998"/>
              <a:gd name="connsiteX144" fmla="*/ 555713 w 1136356"/>
              <a:gd name="connsiteY144" fmla="*/ 1608395 h 1808998"/>
              <a:gd name="connsiteX145" fmla="*/ 662894 w 1136356"/>
              <a:gd name="connsiteY145" fmla="*/ 1618926 h 1808998"/>
              <a:gd name="connsiteX146" fmla="*/ 671726 w 1136356"/>
              <a:gd name="connsiteY146" fmla="*/ 1630477 h 1808998"/>
              <a:gd name="connsiteX147" fmla="*/ 680389 w 1136356"/>
              <a:gd name="connsiteY147" fmla="*/ 1677188 h 1808998"/>
              <a:gd name="connsiteX148" fmla="*/ 694488 w 1136356"/>
              <a:gd name="connsiteY148" fmla="*/ 1714896 h 1808998"/>
              <a:gd name="connsiteX149" fmla="*/ 733725 w 1136356"/>
              <a:gd name="connsiteY149" fmla="*/ 1752945 h 1808998"/>
              <a:gd name="connsiteX150" fmla="*/ 800140 w 1136356"/>
              <a:gd name="connsiteY150" fmla="*/ 1760758 h 1808998"/>
              <a:gd name="connsiteX151" fmla="*/ 808463 w 1136356"/>
              <a:gd name="connsiteY151" fmla="*/ 1759739 h 1808998"/>
              <a:gd name="connsiteX152" fmla="*/ 825449 w 1136356"/>
              <a:gd name="connsiteY152" fmla="*/ 1757022 h 1808998"/>
              <a:gd name="connsiteX153" fmla="*/ 875217 w 1136356"/>
              <a:gd name="connsiteY153" fmla="*/ 1766873 h 1808998"/>
              <a:gd name="connsiteX154" fmla="*/ 972207 w 1136356"/>
              <a:gd name="connsiteY154" fmla="*/ 1778594 h 1808998"/>
              <a:gd name="connsiteX155" fmla="*/ 1054589 w 1136356"/>
              <a:gd name="connsiteY155" fmla="*/ 1768572 h 1808998"/>
              <a:gd name="connsiteX156" fmla="*/ 1096204 w 1136356"/>
              <a:gd name="connsiteY156" fmla="*/ 1747339 h 1808998"/>
              <a:gd name="connsiteX157" fmla="*/ 1099771 w 1136356"/>
              <a:gd name="connsiteY157" fmla="*/ 1719483 h 1808998"/>
              <a:gd name="connsiteX158" fmla="*/ 1043038 w 1136356"/>
              <a:gd name="connsiteY158" fmla="*/ 1684662 h 1808998"/>
              <a:gd name="connsiteX159" fmla="*/ 1022145 w 1136356"/>
              <a:gd name="connsiteY159" fmla="*/ 1682623 h 1808998"/>
              <a:gd name="connsiteX160" fmla="*/ 1001253 w 1136356"/>
              <a:gd name="connsiteY160" fmla="*/ 1681434 h 1808998"/>
              <a:gd name="connsiteX161" fmla="*/ 995308 w 1136356"/>
              <a:gd name="connsiteY161" fmla="*/ 1680755 h 1808998"/>
              <a:gd name="connsiteX162" fmla="*/ 980870 w 1136356"/>
              <a:gd name="connsiteY162" fmla="*/ 1671243 h 1808998"/>
              <a:gd name="connsiteX163" fmla="*/ 948257 w 1136356"/>
              <a:gd name="connsiteY163" fmla="*/ 1655616 h 1808998"/>
              <a:gd name="connsiteX164" fmla="*/ 945539 w 1136356"/>
              <a:gd name="connsiteY164" fmla="*/ 1651879 h 1808998"/>
              <a:gd name="connsiteX165" fmla="*/ 950295 w 1136356"/>
              <a:gd name="connsiteY165" fmla="*/ 1649331 h 1808998"/>
              <a:gd name="connsiteX166" fmla="*/ 964733 w 1136356"/>
              <a:gd name="connsiteY166" fmla="*/ 1648991 h 1808998"/>
              <a:gd name="connsiteX167" fmla="*/ 1037773 w 1136356"/>
              <a:gd name="connsiteY167" fmla="*/ 1646783 h 1808998"/>
              <a:gd name="connsiteX168" fmla="*/ 1088560 w 1136356"/>
              <a:gd name="connsiteY168" fmla="*/ 1626740 h 1808998"/>
              <a:gd name="connsiteX169" fmla="*/ 1092467 w 1136356"/>
              <a:gd name="connsiteY169" fmla="*/ 1607206 h 1808998"/>
              <a:gd name="connsiteX170" fmla="*/ 1071235 w 1136356"/>
              <a:gd name="connsiteY170" fmla="*/ 1587842 h 1808998"/>
              <a:gd name="connsiteX171" fmla="*/ 1058326 w 1136356"/>
              <a:gd name="connsiteY171" fmla="*/ 1584105 h 1808998"/>
              <a:gd name="connsiteX172" fmla="*/ 1055947 w 1136356"/>
              <a:gd name="connsiteY172" fmla="*/ 1584615 h 1808998"/>
              <a:gd name="connsiteX173" fmla="*/ 1044737 w 1136356"/>
              <a:gd name="connsiteY173" fmla="*/ 1587332 h 1808998"/>
              <a:gd name="connsiteX174" fmla="*/ 1029959 w 1136356"/>
              <a:gd name="connsiteY174" fmla="*/ 1581387 h 1808998"/>
              <a:gd name="connsiteX175" fmla="*/ 1003461 w 1136356"/>
              <a:gd name="connsiteY175" fmla="*/ 1570347 h 1808998"/>
              <a:gd name="connsiteX176" fmla="*/ 994968 w 1136356"/>
              <a:gd name="connsiteY176" fmla="*/ 1561514 h 1808998"/>
              <a:gd name="connsiteX177" fmla="*/ 995987 w 1136356"/>
              <a:gd name="connsiteY177" fmla="*/ 1489324 h 1808998"/>
              <a:gd name="connsiteX178" fmla="*/ 1001253 w 1136356"/>
              <a:gd name="connsiteY178" fmla="*/ 1482360 h 1808998"/>
              <a:gd name="connsiteX179" fmla="*/ 1008047 w 1136356"/>
              <a:gd name="connsiteY179" fmla="*/ 1468941 h 1808998"/>
              <a:gd name="connsiteX180" fmla="*/ 1006519 w 1136356"/>
              <a:gd name="connsiteY180" fmla="*/ 1457220 h 1808998"/>
              <a:gd name="connsiteX181" fmla="*/ 1002442 w 1136356"/>
              <a:gd name="connsiteY181" fmla="*/ 1390296 h 1808998"/>
              <a:gd name="connsiteX182" fmla="*/ 1006519 w 1136356"/>
              <a:gd name="connsiteY182" fmla="*/ 1229439 h 1808998"/>
              <a:gd name="connsiteX183" fmla="*/ 1015691 w 1136356"/>
              <a:gd name="connsiteY183" fmla="*/ 1100856 h 1808998"/>
              <a:gd name="connsiteX184" fmla="*/ 999724 w 1136356"/>
              <a:gd name="connsiteY184" fmla="*/ 1050238 h 1808998"/>
              <a:gd name="connsiteX185" fmla="*/ 992760 w 1136356"/>
              <a:gd name="connsiteY185" fmla="*/ 1032403 h 1808998"/>
              <a:gd name="connsiteX186" fmla="*/ 983248 w 1136356"/>
              <a:gd name="connsiteY186" fmla="*/ 1004037 h 1808998"/>
              <a:gd name="connsiteX187" fmla="*/ 981719 w 1136356"/>
              <a:gd name="connsiteY187" fmla="*/ 990957 h 1808998"/>
              <a:gd name="connsiteX188" fmla="*/ 1133403 w 1136356"/>
              <a:gd name="connsiteY188" fmla="*/ 687759 h 1808998"/>
              <a:gd name="connsiteX189" fmla="*/ 1137819 w 1136356"/>
              <a:gd name="connsiteY189" fmla="*/ 680795 h 1808998"/>
              <a:gd name="connsiteX190" fmla="*/ 1137819 w 1136356"/>
              <a:gd name="connsiteY190" fmla="*/ 679096 h 1808998"/>
              <a:gd name="connsiteX191" fmla="*/ 1127628 w 1136356"/>
              <a:gd name="connsiteY191" fmla="*/ 671962 h 1808998"/>
              <a:gd name="connsiteX192" fmla="*/ 187798 w 1136356"/>
              <a:gd name="connsiteY192" fmla="*/ 1154022 h 1808998"/>
              <a:gd name="connsiteX193" fmla="*/ 143125 w 1136356"/>
              <a:gd name="connsiteY193" fmla="*/ 1155891 h 1808998"/>
              <a:gd name="connsiteX194" fmla="*/ 125630 w 1136356"/>
              <a:gd name="connsiteY194" fmla="*/ 1144000 h 1808998"/>
              <a:gd name="connsiteX195" fmla="*/ 103548 w 1136356"/>
              <a:gd name="connsiteY195" fmla="*/ 1086079 h 1808998"/>
              <a:gd name="connsiteX196" fmla="*/ 103548 w 1136356"/>
              <a:gd name="connsiteY196" fmla="*/ 1069942 h 1808998"/>
              <a:gd name="connsiteX197" fmla="*/ 107795 w 1136356"/>
              <a:gd name="connsiteY197" fmla="*/ 997242 h 1808998"/>
              <a:gd name="connsiteX198" fmla="*/ 120364 w 1136356"/>
              <a:gd name="connsiteY198" fmla="*/ 987051 h 1808998"/>
              <a:gd name="connsiteX199" fmla="*/ 128687 w 1136356"/>
              <a:gd name="connsiteY199" fmla="*/ 997072 h 1808998"/>
              <a:gd name="connsiteX200" fmla="*/ 152128 w 1136356"/>
              <a:gd name="connsiteY200" fmla="*/ 1027817 h 1808998"/>
              <a:gd name="connsiteX201" fmla="*/ 176078 w 1136356"/>
              <a:gd name="connsiteY201" fmla="*/ 1063317 h 1808998"/>
              <a:gd name="connsiteX202" fmla="*/ 176758 w 1136356"/>
              <a:gd name="connsiteY202" fmla="*/ 1066545 h 1808998"/>
              <a:gd name="connsiteX203" fmla="*/ 192215 w 1136356"/>
              <a:gd name="connsiteY203" fmla="*/ 1124636 h 1808998"/>
              <a:gd name="connsiteX204" fmla="*/ 187798 w 1136356"/>
              <a:gd name="connsiteY204" fmla="*/ 1154022 h 1808998"/>
              <a:gd name="connsiteX205" fmla="*/ 795724 w 1136356"/>
              <a:gd name="connsiteY205" fmla="*/ 1195638 h 1808998"/>
              <a:gd name="connsiteX206" fmla="*/ 783663 w 1136356"/>
              <a:gd name="connsiteY206" fmla="*/ 1278699 h 1808998"/>
              <a:gd name="connsiteX207" fmla="*/ 782305 w 1136356"/>
              <a:gd name="connsiteY207" fmla="*/ 1330506 h 1808998"/>
              <a:gd name="connsiteX208" fmla="*/ 772962 w 1136356"/>
              <a:gd name="connsiteY208" fmla="*/ 1370422 h 1808998"/>
              <a:gd name="connsiteX209" fmla="*/ 750201 w 1136356"/>
              <a:gd name="connsiteY209" fmla="*/ 1462486 h 1808998"/>
              <a:gd name="connsiteX210" fmla="*/ 721495 w 1136356"/>
              <a:gd name="connsiteY210" fmla="*/ 1605337 h 1808998"/>
              <a:gd name="connsiteX211" fmla="*/ 720306 w 1136356"/>
              <a:gd name="connsiteY211" fmla="*/ 1606526 h 1808998"/>
              <a:gd name="connsiteX212" fmla="*/ 715041 w 1136356"/>
              <a:gd name="connsiteY212" fmla="*/ 1586313 h 1808998"/>
              <a:gd name="connsiteX213" fmla="*/ 702981 w 1136356"/>
              <a:gd name="connsiteY213" fmla="*/ 1577820 h 1808998"/>
              <a:gd name="connsiteX214" fmla="*/ 615673 w 1136356"/>
              <a:gd name="connsiteY214" fmla="*/ 1561174 h 1808998"/>
              <a:gd name="connsiteX215" fmla="*/ 590024 w 1136356"/>
              <a:gd name="connsiteY215" fmla="*/ 1555739 h 1808998"/>
              <a:gd name="connsiteX216" fmla="*/ 585778 w 1136356"/>
              <a:gd name="connsiteY216" fmla="*/ 1550643 h 1808998"/>
              <a:gd name="connsiteX217" fmla="*/ 589515 w 1136356"/>
              <a:gd name="connsiteY217" fmla="*/ 1516671 h 1808998"/>
              <a:gd name="connsiteX218" fmla="*/ 585608 w 1136356"/>
              <a:gd name="connsiteY218" fmla="*/ 1479302 h 1808998"/>
              <a:gd name="connsiteX219" fmla="*/ 579493 w 1136356"/>
              <a:gd name="connsiteY219" fmla="*/ 1475395 h 1808998"/>
              <a:gd name="connsiteX220" fmla="*/ 569471 w 1136356"/>
              <a:gd name="connsiteY220" fmla="*/ 1463675 h 1808998"/>
              <a:gd name="connsiteX221" fmla="*/ 553335 w 1136356"/>
              <a:gd name="connsiteY221" fmla="*/ 1443292 h 1808998"/>
              <a:gd name="connsiteX222" fmla="*/ 541275 w 1136356"/>
              <a:gd name="connsiteY222" fmla="*/ 1444481 h 1808998"/>
              <a:gd name="connsiteX223" fmla="*/ 442077 w 1136356"/>
              <a:gd name="connsiteY223" fmla="*/ 1492381 h 1808998"/>
              <a:gd name="connsiteX224" fmla="*/ 424072 w 1136356"/>
              <a:gd name="connsiteY224" fmla="*/ 1481340 h 1808998"/>
              <a:gd name="connsiteX225" fmla="*/ 423053 w 1136356"/>
              <a:gd name="connsiteY225" fmla="*/ 1308933 h 1808998"/>
              <a:gd name="connsiteX226" fmla="*/ 423393 w 1136356"/>
              <a:gd name="connsiteY226" fmla="*/ 1264261 h 1808998"/>
              <a:gd name="connsiteX227" fmla="*/ 419486 w 1136356"/>
              <a:gd name="connsiteY227" fmla="*/ 1258485 h 1808998"/>
              <a:gd name="connsiteX228" fmla="*/ 409294 w 1136356"/>
              <a:gd name="connsiteY228" fmla="*/ 1254239 h 1808998"/>
              <a:gd name="connsiteX229" fmla="*/ 404708 w 1136356"/>
              <a:gd name="connsiteY229" fmla="*/ 1251012 h 1808998"/>
              <a:gd name="connsiteX230" fmla="*/ 408275 w 1136356"/>
              <a:gd name="connsiteY230" fmla="*/ 1246086 h 1808998"/>
              <a:gd name="connsiteX231" fmla="*/ 413371 w 1136356"/>
              <a:gd name="connsiteY231" fmla="*/ 1241669 h 1808998"/>
              <a:gd name="connsiteX232" fmla="*/ 440039 w 1136356"/>
              <a:gd name="connsiteY232" fmla="*/ 1229439 h 1808998"/>
              <a:gd name="connsiteX233" fmla="*/ 585268 w 1136356"/>
              <a:gd name="connsiteY233" fmla="*/ 1229100 h 1808998"/>
              <a:gd name="connsiteX234" fmla="*/ 658987 w 1136356"/>
              <a:gd name="connsiteY234" fmla="*/ 1213133 h 1808998"/>
              <a:gd name="connsiteX235" fmla="*/ 680559 w 1136356"/>
              <a:gd name="connsiteY235" fmla="*/ 1196996 h 1808998"/>
              <a:gd name="connsiteX236" fmla="*/ 690241 w 1136356"/>
              <a:gd name="connsiteY236" fmla="*/ 1192580 h 1808998"/>
              <a:gd name="connsiteX237" fmla="*/ 788589 w 1136356"/>
              <a:gd name="connsiteY237" fmla="*/ 1186805 h 1808998"/>
              <a:gd name="connsiteX238" fmla="*/ 795724 w 1136356"/>
              <a:gd name="connsiteY238" fmla="*/ 1195638 h 1808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Lst>
            <a:rect l="l" t="t" r="r" b="b"/>
            <a:pathLst>
              <a:path w="1136356" h="1808998">
                <a:moveTo>
                  <a:pt x="1127628" y="671962"/>
                </a:moveTo>
                <a:cubicBezTo>
                  <a:pt x="1090089" y="653957"/>
                  <a:pt x="1052720" y="635612"/>
                  <a:pt x="1015351" y="617607"/>
                </a:cubicBezTo>
                <a:cubicBezTo>
                  <a:pt x="1003121" y="611662"/>
                  <a:pt x="1001932" y="611832"/>
                  <a:pt x="995308" y="623383"/>
                </a:cubicBezTo>
                <a:cubicBezTo>
                  <a:pt x="981549" y="647503"/>
                  <a:pt x="967621" y="671453"/>
                  <a:pt x="953862" y="695573"/>
                </a:cubicBezTo>
                <a:cubicBezTo>
                  <a:pt x="918022" y="757911"/>
                  <a:pt x="882182" y="820079"/>
                  <a:pt x="846341" y="882418"/>
                </a:cubicBezTo>
                <a:cubicBezTo>
                  <a:pt x="841416" y="891080"/>
                  <a:pt x="840906" y="891080"/>
                  <a:pt x="833093" y="885305"/>
                </a:cubicBezTo>
                <a:cubicBezTo>
                  <a:pt x="814748" y="871547"/>
                  <a:pt x="796063" y="858128"/>
                  <a:pt x="778228" y="844029"/>
                </a:cubicBezTo>
                <a:cubicBezTo>
                  <a:pt x="762261" y="831460"/>
                  <a:pt x="744766" y="827043"/>
                  <a:pt x="725062" y="830441"/>
                </a:cubicBezTo>
                <a:cubicBezTo>
                  <a:pt x="721665" y="830950"/>
                  <a:pt x="718268" y="831630"/>
                  <a:pt x="715041" y="830271"/>
                </a:cubicBezTo>
                <a:cubicBezTo>
                  <a:pt x="709435" y="827893"/>
                  <a:pt x="704000" y="828912"/>
                  <a:pt x="698564" y="831120"/>
                </a:cubicBezTo>
                <a:cubicBezTo>
                  <a:pt x="692789" y="833328"/>
                  <a:pt x="687014" y="835536"/>
                  <a:pt x="680559" y="834687"/>
                </a:cubicBezTo>
                <a:cubicBezTo>
                  <a:pt x="658308" y="831969"/>
                  <a:pt x="636736" y="826194"/>
                  <a:pt x="614654" y="823137"/>
                </a:cubicBezTo>
                <a:cubicBezTo>
                  <a:pt x="611427" y="822627"/>
                  <a:pt x="608879" y="820929"/>
                  <a:pt x="606671" y="818551"/>
                </a:cubicBezTo>
                <a:cubicBezTo>
                  <a:pt x="600895" y="812096"/>
                  <a:pt x="593422" y="809208"/>
                  <a:pt x="584929" y="808189"/>
                </a:cubicBezTo>
                <a:cubicBezTo>
                  <a:pt x="573208" y="806830"/>
                  <a:pt x="563017" y="800715"/>
                  <a:pt x="552146" y="796639"/>
                </a:cubicBezTo>
                <a:cubicBezTo>
                  <a:pt x="549258" y="795620"/>
                  <a:pt x="546710" y="793411"/>
                  <a:pt x="545351" y="790524"/>
                </a:cubicBezTo>
                <a:cubicBezTo>
                  <a:pt x="535500" y="770990"/>
                  <a:pt x="516306" y="772349"/>
                  <a:pt x="499490" y="772689"/>
                </a:cubicBezTo>
                <a:cubicBezTo>
                  <a:pt x="489977" y="772858"/>
                  <a:pt x="482164" y="772519"/>
                  <a:pt x="475709" y="765555"/>
                </a:cubicBezTo>
                <a:cubicBezTo>
                  <a:pt x="468405" y="757571"/>
                  <a:pt x="459912" y="752815"/>
                  <a:pt x="449381" y="751796"/>
                </a:cubicBezTo>
                <a:cubicBezTo>
                  <a:pt x="443606" y="751286"/>
                  <a:pt x="439869" y="748399"/>
                  <a:pt x="440209" y="741944"/>
                </a:cubicBezTo>
                <a:cubicBezTo>
                  <a:pt x="440548" y="733961"/>
                  <a:pt x="435623" y="730394"/>
                  <a:pt x="428319" y="728865"/>
                </a:cubicBezTo>
                <a:cubicBezTo>
                  <a:pt x="424921" y="728186"/>
                  <a:pt x="421524" y="728016"/>
                  <a:pt x="418127" y="727846"/>
                </a:cubicBezTo>
                <a:cubicBezTo>
                  <a:pt x="407426" y="727336"/>
                  <a:pt x="402840" y="720542"/>
                  <a:pt x="406916" y="710520"/>
                </a:cubicBezTo>
                <a:cubicBezTo>
                  <a:pt x="409464" y="704405"/>
                  <a:pt x="411333" y="698290"/>
                  <a:pt x="413541" y="692175"/>
                </a:cubicBezTo>
                <a:cubicBezTo>
                  <a:pt x="417278" y="682663"/>
                  <a:pt x="417108" y="672132"/>
                  <a:pt x="421354" y="662620"/>
                </a:cubicBezTo>
                <a:cubicBezTo>
                  <a:pt x="428319" y="646993"/>
                  <a:pt x="427469" y="632045"/>
                  <a:pt x="419656" y="616928"/>
                </a:cubicBezTo>
                <a:cubicBezTo>
                  <a:pt x="413031" y="604189"/>
                  <a:pt x="406747" y="591109"/>
                  <a:pt x="403349" y="577011"/>
                </a:cubicBezTo>
                <a:cubicBezTo>
                  <a:pt x="399782" y="562403"/>
                  <a:pt x="394177" y="548475"/>
                  <a:pt x="389081" y="534376"/>
                </a:cubicBezTo>
                <a:cubicBezTo>
                  <a:pt x="381098" y="512295"/>
                  <a:pt x="370567" y="491062"/>
                  <a:pt x="367849" y="467452"/>
                </a:cubicBezTo>
                <a:cubicBezTo>
                  <a:pt x="366490" y="455392"/>
                  <a:pt x="364791" y="443162"/>
                  <a:pt x="373794" y="432631"/>
                </a:cubicBezTo>
                <a:cubicBezTo>
                  <a:pt x="375323" y="430932"/>
                  <a:pt x="375832" y="428554"/>
                  <a:pt x="376681" y="426516"/>
                </a:cubicBezTo>
                <a:cubicBezTo>
                  <a:pt x="379739" y="418872"/>
                  <a:pt x="379060" y="412588"/>
                  <a:pt x="372265" y="406812"/>
                </a:cubicBezTo>
                <a:cubicBezTo>
                  <a:pt x="364452" y="400188"/>
                  <a:pt x="357487" y="392884"/>
                  <a:pt x="350693" y="385240"/>
                </a:cubicBezTo>
                <a:cubicBezTo>
                  <a:pt x="345258" y="379125"/>
                  <a:pt x="345597" y="375558"/>
                  <a:pt x="351542" y="370123"/>
                </a:cubicBezTo>
                <a:cubicBezTo>
                  <a:pt x="357657" y="364517"/>
                  <a:pt x="362753" y="363838"/>
                  <a:pt x="370736" y="368764"/>
                </a:cubicBezTo>
                <a:cubicBezTo>
                  <a:pt x="380249" y="374539"/>
                  <a:pt x="389931" y="379635"/>
                  <a:pt x="400292" y="383542"/>
                </a:cubicBezTo>
                <a:cubicBezTo>
                  <a:pt x="414900" y="388977"/>
                  <a:pt x="424752" y="384901"/>
                  <a:pt x="430697" y="370972"/>
                </a:cubicBezTo>
                <a:cubicBezTo>
                  <a:pt x="433584" y="364178"/>
                  <a:pt x="438001" y="360101"/>
                  <a:pt x="444795" y="357383"/>
                </a:cubicBezTo>
                <a:cubicBezTo>
                  <a:pt x="454647" y="353646"/>
                  <a:pt x="459403" y="342945"/>
                  <a:pt x="468915" y="338529"/>
                </a:cubicBezTo>
                <a:cubicBezTo>
                  <a:pt x="469934" y="338019"/>
                  <a:pt x="470104" y="335981"/>
                  <a:pt x="470444" y="334622"/>
                </a:cubicBezTo>
                <a:cubicBezTo>
                  <a:pt x="474011" y="323921"/>
                  <a:pt x="475200" y="322902"/>
                  <a:pt x="485901" y="322732"/>
                </a:cubicBezTo>
                <a:cubicBezTo>
                  <a:pt x="500509" y="322392"/>
                  <a:pt x="505435" y="317466"/>
                  <a:pt x="506114" y="302689"/>
                </a:cubicBezTo>
                <a:cubicBezTo>
                  <a:pt x="506624" y="289949"/>
                  <a:pt x="505265" y="277210"/>
                  <a:pt x="503566" y="264640"/>
                </a:cubicBezTo>
                <a:cubicBezTo>
                  <a:pt x="501868" y="252580"/>
                  <a:pt x="503906" y="241539"/>
                  <a:pt x="510700" y="231518"/>
                </a:cubicBezTo>
                <a:cubicBezTo>
                  <a:pt x="512908" y="228121"/>
                  <a:pt x="514267" y="224554"/>
                  <a:pt x="514607" y="220477"/>
                </a:cubicBezTo>
                <a:cubicBezTo>
                  <a:pt x="515626" y="209776"/>
                  <a:pt x="516475" y="199075"/>
                  <a:pt x="518344" y="188543"/>
                </a:cubicBezTo>
                <a:cubicBezTo>
                  <a:pt x="521231" y="172237"/>
                  <a:pt x="522081" y="155251"/>
                  <a:pt x="532782" y="141153"/>
                </a:cubicBezTo>
                <a:cubicBezTo>
                  <a:pt x="534820" y="138435"/>
                  <a:pt x="535500" y="134698"/>
                  <a:pt x="534480" y="131301"/>
                </a:cubicBezTo>
                <a:cubicBezTo>
                  <a:pt x="531933" y="123487"/>
                  <a:pt x="531593" y="114655"/>
                  <a:pt x="527686" y="107860"/>
                </a:cubicBezTo>
                <a:cubicBezTo>
                  <a:pt x="518853" y="92233"/>
                  <a:pt x="514607" y="73379"/>
                  <a:pt x="498980" y="61829"/>
                </a:cubicBezTo>
                <a:cubicBezTo>
                  <a:pt x="498131" y="61149"/>
                  <a:pt x="497451" y="60130"/>
                  <a:pt x="496772" y="59281"/>
                </a:cubicBezTo>
                <a:cubicBezTo>
                  <a:pt x="490147" y="50108"/>
                  <a:pt x="481145" y="43484"/>
                  <a:pt x="471293" y="38728"/>
                </a:cubicBezTo>
                <a:cubicBezTo>
                  <a:pt x="461101" y="33802"/>
                  <a:pt x="452439" y="27008"/>
                  <a:pt x="445644" y="18345"/>
                </a:cubicBezTo>
                <a:cubicBezTo>
                  <a:pt x="439699" y="10871"/>
                  <a:pt x="432056" y="7983"/>
                  <a:pt x="423223" y="5945"/>
                </a:cubicBezTo>
                <a:cubicBezTo>
                  <a:pt x="409634" y="3397"/>
                  <a:pt x="395706" y="1868"/>
                  <a:pt x="381777" y="0"/>
                </a:cubicBezTo>
                <a:cubicBezTo>
                  <a:pt x="378890" y="0"/>
                  <a:pt x="376172" y="0"/>
                  <a:pt x="373284" y="0"/>
                </a:cubicBezTo>
                <a:cubicBezTo>
                  <a:pt x="363772" y="3227"/>
                  <a:pt x="354430" y="6964"/>
                  <a:pt x="344918" y="9852"/>
                </a:cubicBezTo>
                <a:cubicBezTo>
                  <a:pt x="327932" y="14778"/>
                  <a:pt x="313154" y="23780"/>
                  <a:pt x="300075" y="35161"/>
                </a:cubicBezTo>
                <a:cubicBezTo>
                  <a:pt x="288695" y="45013"/>
                  <a:pt x="280202" y="57412"/>
                  <a:pt x="273407" y="71001"/>
                </a:cubicBezTo>
                <a:cubicBezTo>
                  <a:pt x="263216" y="91214"/>
                  <a:pt x="253194" y="111088"/>
                  <a:pt x="251156" y="134358"/>
                </a:cubicBezTo>
                <a:cubicBezTo>
                  <a:pt x="249797" y="150835"/>
                  <a:pt x="246909" y="167311"/>
                  <a:pt x="243172" y="183618"/>
                </a:cubicBezTo>
                <a:cubicBezTo>
                  <a:pt x="239435" y="200603"/>
                  <a:pt x="234510" y="217929"/>
                  <a:pt x="237907" y="235594"/>
                </a:cubicBezTo>
                <a:cubicBezTo>
                  <a:pt x="240794" y="250202"/>
                  <a:pt x="234510" y="261583"/>
                  <a:pt x="227375" y="272794"/>
                </a:cubicBezTo>
                <a:cubicBezTo>
                  <a:pt x="224488" y="277380"/>
                  <a:pt x="221091" y="279758"/>
                  <a:pt x="214636" y="276530"/>
                </a:cubicBezTo>
                <a:cubicBezTo>
                  <a:pt x="205124" y="271605"/>
                  <a:pt x="196801" y="275681"/>
                  <a:pt x="194423" y="286382"/>
                </a:cubicBezTo>
                <a:cubicBezTo>
                  <a:pt x="190007" y="305237"/>
                  <a:pt x="181514" y="321713"/>
                  <a:pt x="167925" y="335641"/>
                </a:cubicBezTo>
                <a:cubicBezTo>
                  <a:pt x="162659" y="341077"/>
                  <a:pt x="157903" y="347192"/>
                  <a:pt x="153317" y="353307"/>
                </a:cubicBezTo>
                <a:cubicBezTo>
                  <a:pt x="140747" y="370123"/>
                  <a:pt x="126309" y="385240"/>
                  <a:pt x="115948" y="403585"/>
                </a:cubicBezTo>
                <a:cubicBezTo>
                  <a:pt x="99811" y="431612"/>
                  <a:pt x="81976" y="458449"/>
                  <a:pt x="59045" y="481550"/>
                </a:cubicBezTo>
                <a:cubicBezTo>
                  <a:pt x="55138" y="485627"/>
                  <a:pt x="51062" y="489703"/>
                  <a:pt x="49193" y="495139"/>
                </a:cubicBezTo>
                <a:cubicBezTo>
                  <a:pt x="39681" y="521807"/>
                  <a:pt x="33057" y="549494"/>
                  <a:pt x="29320" y="577181"/>
                </a:cubicBezTo>
                <a:cubicBezTo>
                  <a:pt x="25753" y="604698"/>
                  <a:pt x="23035" y="632895"/>
                  <a:pt x="29320" y="660752"/>
                </a:cubicBezTo>
                <a:cubicBezTo>
                  <a:pt x="30169" y="664658"/>
                  <a:pt x="29320" y="667546"/>
                  <a:pt x="25753" y="670264"/>
                </a:cubicBezTo>
                <a:cubicBezTo>
                  <a:pt x="3841" y="686230"/>
                  <a:pt x="-2104" y="709331"/>
                  <a:pt x="614" y="734131"/>
                </a:cubicBezTo>
                <a:cubicBezTo>
                  <a:pt x="3501" y="762497"/>
                  <a:pt x="10126" y="790354"/>
                  <a:pt x="17600" y="818041"/>
                </a:cubicBezTo>
                <a:cubicBezTo>
                  <a:pt x="23375" y="838934"/>
                  <a:pt x="30509" y="859656"/>
                  <a:pt x="34416" y="881059"/>
                </a:cubicBezTo>
                <a:cubicBezTo>
                  <a:pt x="38492" y="903480"/>
                  <a:pt x="44098" y="925052"/>
                  <a:pt x="53949" y="945435"/>
                </a:cubicBezTo>
                <a:cubicBezTo>
                  <a:pt x="59725" y="957325"/>
                  <a:pt x="61763" y="969555"/>
                  <a:pt x="61763" y="982295"/>
                </a:cubicBezTo>
                <a:cubicBezTo>
                  <a:pt x="61763" y="992996"/>
                  <a:pt x="60574" y="1003697"/>
                  <a:pt x="59894" y="1014398"/>
                </a:cubicBezTo>
                <a:cubicBezTo>
                  <a:pt x="57856" y="1042934"/>
                  <a:pt x="53440" y="1071131"/>
                  <a:pt x="54289" y="1099837"/>
                </a:cubicBezTo>
                <a:cubicBezTo>
                  <a:pt x="55138" y="1126335"/>
                  <a:pt x="63801" y="1149436"/>
                  <a:pt x="79768" y="1170498"/>
                </a:cubicBezTo>
                <a:cubicBezTo>
                  <a:pt x="85204" y="1177632"/>
                  <a:pt x="92847" y="1181709"/>
                  <a:pt x="97943" y="1188673"/>
                </a:cubicBezTo>
                <a:cubicBezTo>
                  <a:pt x="102189" y="1194449"/>
                  <a:pt x="108814" y="1197676"/>
                  <a:pt x="115269" y="1200903"/>
                </a:cubicBezTo>
                <a:cubicBezTo>
                  <a:pt x="123252" y="1205150"/>
                  <a:pt x="131575" y="1208377"/>
                  <a:pt x="140408" y="1210755"/>
                </a:cubicBezTo>
                <a:cubicBezTo>
                  <a:pt x="158922" y="1215851"/>
                  <a:pt x="177267" y="1221966"/>
                  <a:pt x="196801" y="1222985"/>
                </a:cubicBezTo>
                <a:cubicBezTo>
                  <a:pt x="211239" y="1223834"/>
                  <a:pt x="225677" y="1224514"/>
                  <a:pt x="239945" y="1225872"/>
                </a:cubicBezTo>
                <a:cubicBezTo>
                  <a:pt x="255402" y="1227401"/>
                  <a:pt x="255232" y="1227741"/>
                  <a:pt x="259649" y="1242349"/>
                </a:cubicBezTo>
                <a:cubicBezTo>
                  <a:pt x="261517" y="1248294"/>
                  <a:pt x="262536" y="1255428"/>
                  <a:pt x="270690" y="1256787"/>
                </a:cubicBezTo>
                <a:cubicBezTo>
                  <a:pt x="282410" y="1258655"/>
                  <a:pt x="293790" y="1257126"/>
                  <a:pt x="304661" y="1252031"/>
                </a:cubicBezTo>
                <a:cubicBezTo>
                  <a:pt x="310946" y="1249143"/>
                  <a:pt x="313834" y="1244387"/>
                  <a:pt x="314004" y="1237253"/>
                </a:cubicBezTo>
                <a:cubicBezTo>
                  <a:pt x="314004" y="1223834"/>
                  <a:pt x="314683" y="1223494"/>
                  <a:pt x="327762" y="1223494"/>
                </a:cubicBezTo>
                <a:cubicBezTo>
                  <a:pt x="331159" y="1223494"/>
                  <a:pt x="334556" y="1223834"/>
                  <a:pt x="337954" y="1224174"/>
                </a:cubicBezTo>
                <a:cubicBezTo>
                  <a:pt x="341351" y="1224514"/>
                  <a:pt x="344578" y="1226212"/>
                  <a:pt x="344578" y="1229779"/>
                </a:cubicBezTo>
                <a:cubicBezTo>
                  <a:pt x="344408" y="1240141"/>
                  <a:pt x="351203" y="1241160"/>
                  <a:pt x="359016" y="1241500"/>
                </a:cubicBezTo>
                <a:cubicBezTo>
                  <a:pt x="365980" y="1241839"/>
                  <a:pt x="367509" y="1245576"/>
                  <a:pt x="365811" y="1251861"/>
                </a:cubicBezTo>
                <a:cubicBezTo>
                  <a:pt x="364112" y="1258485"/>
                  <a:pt x="358846" y="1260184"/>
                  <a:pt x="353241" y="1261543"/>
                </a:cubicBezTo>
                <a:cubicBezTo>
                  <a:pt x="350693" y="1262222"/>
                  <a:pt x="346447" y="1261883"/>
                  <a:pt x="347636" y="1266639"/>
                </a:cubicBezTo>
                <a:cubicBezTo>
                  <a:pt x="350014" y="1277340"/>
                  <a:pt x="348655" y="1288041"/>
                  <a:pt x="348315" y="1298742"/>
                </a:cubicBezTo>
                <a:cubicBezTo>
                  <a:pt x="348145" y="1304347"/>
                  <a:pt x="346447" y="1310462"/>
                  <a:pt x="348994" y="1315558"/>
                </a:cubicBezTo>
                <a:cubicBezTo>
                  <a:pt x="352222" y="1322013"/>
                  <a:pt x="350014" y="1328807"/>
                  <a:pt x="349504" y="1334582"/>
                </a:cubicBezTo>
                <a:cubicBezTo>
                  <a:pt x="348485" y="1345623"/>
                  <a:pt x="347975" y="1356324"/>
                  <a:pt x="348994" y="1367365"/>
                </a:cubicBezTo>
                <a:cubicBezTo>
                  <a:pt x="349504" y="1372801"/>
                  <a:pt x="349504" y="1378236"/>
                  <a:pt x="349164" y="1383502"/>
                </a:cubicBezTo>
                <a:cubicBezTo>
                  <a:pt x="348825" y="1392504"/>
                  <a:pt x="346616" y="1401846"/>
                  <a:pt x="347975" y="1410679"/>
                </a:cubicBezTo>
                <a:cubicBezTo>
                  <a:pt x="349844" y="1421720"/>
                  <a:pt x="349674" y="1433100"/>
                  <a:pt x="349164" y="1443802"/>
                </a:cubicBezTo>
                <a:cubicBezTo>
                  <a:pt x="348145" y="1461637"/>
                  <a:pt x="348485" y="1479472"/>
                  <a:pt x="346616" y="1497137"/>
                </a:cubicBezTo>
                <a:cubicBezTo>
                  <a:pt x="345767" y="1505291"/>
                  <a:pt x="343559" y="1506989"/>
                  <a:pt x="336255" y="1503932"/>
                </a:cubicBezTo>
                <a:cubicBezTo>
                  <a:pt x="321647" y="1497987"/>
                  <a:pt x="306700" y="1493061"/>
                  <a:pt x="292431" y="1486096"/>
                </a:cubicBezTo>
                <a:cubicBezTo>
                  <a:pt x="267802" y="1474206"/>
                  <a:pt x="242323" y="1463845"/>
                  <a:pt x="216335" y="1454842"/>
                </a:cubicBezTo>
                <a:cubicBezTo>
                  <a:pt x="203425" y="1450426"/>
                  <a:pt x="194593" y="1454333"/>
                  <a:pt x="193743" y="1467922"/>
                </a:cubicBezTo>
                <a:cubicBezTo>
                  <a:pt x="192384" y="1489833"/>
                  <a:pt x="184911" y="1513104"/>
                  <a:pt x="201387" y="1533147"/>
                </a:cubicBezTo>
                <a:cubicBezTo>
                  <a:pt x="202406" y="1534336"/>
                  <a:pt x="202916" y="1536205"/>
                  <a:pt x="203086" y="1537903"/>
                </a:cubicBezTo>
                <a:cubicBezTo>
                  <a:pt x="203255" y="1541301"/>
                  <a:pt x="204614" y="1543509"/>
                  <a:pt x="208012" y="1545037"/>
                </a:cubicBezTo>
                <a:cubicBezTo>
                  <a:pt x="212598" y="1547076"/>
                  <a:pt x="212937" y="1551662"/>
                  <a:pt x="212598" y="1556078"/>
                </a:cubicBezTo>
                <a:cubicBezTo>
                  <a:pt x="212258" y="1560665"/>
                  <a:pt x="208181" y="1560834"/>
                  <a:pt x="205124" y="1561854"/>
                </a:cubicBezTo>
                <a:cubicBezTo>
                  <a:pt x="183212" y="1568478"/>
                  <a:pt x="160791" y="1572894"/>
                  <a:pt x="138369" y="1577650"/>
                </a:cubicBezTo>
                <a:cubicBezTo>
                  <a:pt x="116797" y="1582237"/>
                  <a:pt x="95225" y="1586653"/>
                  <a:pt x="73653" y="1591579"/>
                </a:cubicBezTo>
                <a:cubicBezTo>
                  <a:pt x="64651" y="1593617"/>
                  <a:pt x="55818" y="1597524"/>
                  <a:pt x="54119" y="1608055"/>
                </a:cubicBezTo>
                <a:cubicBezTo>
                  <a:pt x="49873" y="1634893"/>
                  <a:pt x="44098" y="1662070"/>
                  <a:pt x="66009" y="1685001"/>
                </a:cubicBezTo>
                <a:cubicBezTo>
                  <a:pt x="66009" y="1695363"/>
                  <a:pt x="74502" y="1696722"/>
                  <a:pt x="81467" y="1699949"/>
                </a:cubicBezTo>
                <a:cubicBezTo>
                  <a:pt x="91658" y="1704535"/>
                  <a:pt x="107625" y="1703006"/>
                  <a:pt x="115608" y="1695193"/>
                </a:cubicBezTo>
                <a:cubicBezTo>
                  <a:pt x="127838" y="1683303"/>
                  <a:pt x="134802" y="1668695"/>
                  <a:pt x="134123" y="1651199"/>
                </a:cubicBezTo>
                <a:cubicBezTo>
                  <a:pt x="133953" y="1647463"/>
                  <a:pt x="133274" y="1644065"/>
                  <a:pt x="131235" y="1640668"/>
                </a:cubicBezTo>
                <a:cubicBezTo>
                  <a:pt x="125290" y="1631156"/>
                  <a:pt x="126819" y="1627759"/>
                  <a:pt x="137860" y="1626400"/>
                </a:cubicBezTo>
                <a:cubicBezTo>
                  <a:pt x="171832" y="1621984"/>
                  <a:pt x="205634" y="1616548"/>
                  <a:pt x="239775" y="1615529"/>
                </a:cubicBezTo>
                <a:cubicBezTo>
                  <a:pt x="241813" y="1615529"/>
                  <a:pt x="244531" y="1615699"/>
                  <a:pt x="245550" y="1614680"/>
                </a:cubicBezTo>
                <a:cubicBezTo>
                  <a:pt x="250986" y="1608055"/>
                  <a:pt x="258969" y="1609754"/>
                  <a:pt x="265933" y="1608395"/>
                </a:cubicBezTo>
                <a:cubicBezTo>
                  <a:pt x="282580" y="1605337"/>
                  <a:pt x="299396" y="1602790"/>
                  <a:pt x="316042" y="1599902"/>
                </a:cubicBezTo>
                <a:cubicBezTo>
                  <a:pt x="327083" y="1598033"/>
                  <a:pt x="338124" y="1597694"/>
                  <a:pt x="348994" y="1599053"/>
                </a:cubicBezTo>
                <a:cubicBezTo>
                  <a:pt x="356468" y="1600072"/>
                  <a:pt x="363432" y="1602790"/>
                  <a:pt x="364112" y="1612132"/>
                </a:cubicBezTo>
                <a:cubicBezTo>
                  <a:pt x="365471" y="1630816"/>
                  <a:pt x="368698" y="1649161"/>
                  <a:pt x="368528" y="1668015"/>
                </a:cubicBezTo>
                <a:cubicBezTo>
                  <a:pt x="368358" y="1680585"/>
                  <a:pt x="366150" y="1682453"/>
                  <a:pt x="353750" y="1679906"/>
                </a:cubicBezTo>
                <a:cubicBezTo>
                  <a:pt x="348655" y="1678886"/>
                  <a:pt x="346107" y="1680075"/>
                  <a:pt x="345427" y="1685171"/>
                </a:cubicBezTo>
                <a:cubicBezTo>
                  <a:pt x="345088" y="1688229"/>
                  <a:pt x="344578" y="1691286"/>
                  <a:pt x="344578" y="1694513"/>
                </a:cubicBezTo>
                <a:cubicBezTo>
                  <a:pt x="344748" y="1726107"/>
                  <a:pt x="348825" y="1756852"/>
                  <a:pt x="361394" y="1786067"/>
                </a:cubicBezTo>
                <a:cubicBezTo>
                  <a:pt x="363772" y="1791503"/>
                  <a:pt x="367000" y="1796259"/>
                  <a:pt x="372435" y="1798297"/>
                </a:cubicBezTo>
                <a:cubicBezTo>
                  <a:pt x="387722" y="1804072"/>
                  <a:pt x="403349" y="1808829"/>
                  <a:pt x="419995" y="1808998"/>
                </a:cubicBezTo>
                <a:cubicBezTo>
                  <a:pt x="425771" y="1809168"/>
                  <a:pt x="431376" y="1807639"/>
                  <a:pt x="435453" y="1803223"/>
                </a:cubicBezTo>
                <a:cubicBezTo>
                  <a:pt x="448532" y="1789295"/>
                  <a:pt x="456006" y="1772988"/>
                  <a:pt x="456006" y="1753624"/>
                </a:cubicBezTo>
                <a:cubicBezTo>
                  <a:pt x="456006" y="1743263"/>
                  <a:pt x="450570" y="1736639"/>
                  <a:pt x="441568" y="1732562"/>
                </a:cubicBezTo>
                <a:cubicBezTo>
                  <a:pt x="438510" y="1731203"/>
                  <a:pt x="435283" y="1729844"/>
                  <a:pt x="432056" y="1729165"/>
                </a:cubicBezTo>
                <a:cubicBezTo>
                  <a:pt x="422374" y="1727126"/>
                  <a:pt x="418297" y="1721181"/>
                  <a:pt x="417108" y="1711499"/>
                </a:cubicBezTo>
                <a:cubicBezTo>
                  <a:pt x="413371" y="1679736"/>
                  <a:pt x="412692" y="1647632"/>
                  <a:pt x="410653" y="1615869"/>
                </a:cubicBezTo>
                <a:cubicBezTo>
                  <a:pt x="409804" y="1603299"/>
                  <a:pt x="413201" y="1599562"/>
                  <a:pt x="425771" y="1597694"/>
                </a:cubicBezTo>
                <a:cubicBezTo>
                  <a:pt x="442417" y="1595316"/>
                  <a:pt x="459063" y="1597524"/>
                  <a:pt x="475709" y="1599053"/>
                </a:cubicBezTo>
                <a:cubicBezTo>
                  <a:pt x="502377" y="1601770"/>
                  <a:pt x="529045" y="1605847"/>
                  <a:pt x="555713" y="1608395"/>
                </a:cubicBezTo>
                <a:cubicBezTo>
                  <a:pt x="591553" y="1611792"/>
                  <a:pt x="627223" y="1614850"/>
                  <a:pt x="662894" y="1618926"/>
                </a:cubicBezTo>
                <a:cubicBezTo>
                  <a:pt x="670537" y="1619775"/>
                  <a:pt x="674105" y="1623173"/>
                  <a:pt x="671726" y="1630477"/>
                </a:cubicBezTo>
                <a:cubicBezTo>
                  <a:pt x="665951" y="1647802"/>
                  <a:pt x="672916" y="1663259"/>
                  <a:pt x="680389" y="1677188"/>
                </a:cubicBezTo>
                <a:cubicBezTo>
                  <a:pt x="686844" y="1689418"/>
                  <a:pt x="691770" y="1701478"/>
                  <a:pt x="694488" y="1714896"/>
                </a:cubicBezTo>
                <a:cubicBezTo>
                  <a:pt x="698904" y="1736299"/>
                  <a:pt x="712493" y="1748019"/>
                  <a:pt x="733725" y="1752945"/>
                </a:cubicBezTo>
                <a:cubicBezTo>
                  <a:pt x="755637" y="1758041"/>
                  <a:pt x="777888" y="1758890"/>
                  <a:pt x="800140" y="1760758"/>
                </a:cubicBezTo>
                <a:cubicBezTo>
                  <a:pt x="802858" y="1760928"/>
                  <a:pt x="805915" y="1761438"/>
                  <a:pt x="808463" y="1759739"/>
                </a:cubicBezTo>
                <a:cubicBezTo>
                  <a:pt x="813729" y="1755832"/>
                  <a:pt x="819504" y="1756512"/>
                  <a:pt x="825449" y="1757022"/>
                </a:cubicBezTo>
                <a:cubicBezTo>
                  <a:pt x="842605" y="1758041"/>
                  <a:pt x="858911" y="1762117"/>
                  <a:pt x="875217" y="1766873"/>
                </a:cubicBezTo>
                <a:cubicBezTo>
                  <a:pt x="906981" y="1776386"/>
                  <a:pt x="939084" y="1781651"/>
                  <a:pt x="972207" y="1778594"/>
                </a:cubicBezTo>
                <a:cubicBezTo>
                  <a:pt x="999724" y="1776046"/>
                  <a:pt x="1027411" y="1773498"/>
                  <a:pt x="1054589" y="1768572"/>
                </a:cubicBezTo>
                <a:cubicBezTo>
                  <a:pt x="1070725" y="1765684"/>
                  <a:pt x="1085673" y="1761608"/>
                  <a:pt x="1096204" y="1747339"/>
                </a:cubicBezTo>
                <a:cubicBezTo>
                  <a:pt x="1101979" y="1739526"/>
                  <a:pt x="1104527" y="1727806"/>
                  <a:pt x="1099771" y="1719483"/>
                </a:cubicBezTo>
                <a:cubicBezTo>
                  <a:pt x="1087371" y="1697401"/>
                  <a:pt x="1068857" y="1685171"/>
                  <a:pt x="1043038" y="1684662"/>
                </a:cubicBezTo>
                <a:cubicBezTo>
                  <a:pt x="1036074" y="1684492"/>
                  <a:pt x="1028430" y="1685851"/>
                  <a:pt x="1022145" y="1682623"/>
                </a:cubicBezTo>
                <a:cubicBezTo>
                  <a:pt x="1015011" y="1678886"/>
                  <a:pt x="1008387" y="1677867"/>
                  <a:pt x="1001253" y="1681434"/>
                </a:cubicBezTo>
                <a:cubicBezTo>
                  <a:pt x="999215" y="1682453"/>
                  <a:pt x="995987" y="1683473"/>
                  <a:pt x="995308" y="1680755"/>
                </a:cubicBezTo>
                <a:cubicBezTo>
                  <a:pt x="993609" y="1672432"/>
                  <a:pt x="986305" y="1673111"/>
                  <a:pt x="980870" y="1671243"/>
                </a:cubicBezTo>
                <a:cubicBezTo>
                  <a:pt x="969319" y="1667336"/>
                  <a:pt x="957769" y="1663939"/>
                  <a:pt x="948257" y="1655616"/>
                </a:cubicBezTo>
                <a:cubicBezTo>
                  <a:pt x="947068" y="1654597"/>
                  <a:pt x="945029" y="1653917"/>
                  <a:pt x="945539" y="1651879"/>
                </a:cubicBezTo>
                <a:cubicBezTo>
                  <a:pt x="946049" y="1649501"/>
                  <a:pt x="948427" y="1649331"/>
                  <a:pt x="950295" y="1649331"/>
                </a:cubicBezTo>
                <a:cubicBezTo>
                  <a:pt x="955051" y="1649161"/>
                  <a:pt x="959977" y="1648991"/>
                  <a:pt x="964733" y="1648991"/>
                </a:cubicBezTo>
                <a:cubicBezTo>
                  <a:pt x="989023" y="1648991"/>
                  <a:pt x="1013483" y="1649840"/>
                  <a:pt x="1037773" y="1646783"/>
                </a:cubicBezTo>
                <a:cubicBezTo>
                  <a:pt x="1055947" y="1644575"/>
                  <a:pt x="1075821" y="1645084"/>
                  <a:pt x="1088560" y="1626740"/>
                </a:cubicBezTo>
                <a:cubicBezTo>
                  <a:pt x="1093147" y="1619945"/>
                  <a:pt x="1097053" y="1614510"/>
                  <a:pt x="1092467" y="1607206"/>
                </a:cubicBezTo>
                <a:cubicBezTo>
                  <a:pt x="1087202" y="1598883"/>
                  <a:pt x="1084144" y="1588182"/>
                  <a:pt x="1071235" y="1587842"/>
                </a:cubicBezTo>
                <a:cubicBezTo>
                  <a:pt x="1066819" y="1587842"/>
                  <a:pt x="1061383" y="1589880"/>
                  <a:pt x="1058326" y="1584105"/>
                </a:cubicBezTo>
                <a:cubicBezTo>
                  <a:pt x="1057646" y="1582916"/>
                  <a:pt x="1056627" y="1583426"/>
                  <a:pt x="1055947" y="1584615"/>
                </a:cubicBezTo>
                <a:cubicBezTo>
                  <a:pt x="1053230" y="1589880"/>
                  <a:pt x="1048474" y="1588012"/>
                  <a:pt x="1044737" y="1587332"/>
                </a:cubicBezTo>
                <a:cubicBezTo>
                  <a:pt x="1039471" y="1586483"/>
                  <a:pt x="1034715" y="1583595"/>
                  <a:pt x="1029959" y="1581387"/>
                </a:cubicBezTo>
                <a:cubicBezTo>
                  <a:pt x="1021296" y="1577650"/>
                  <a:pt x="1014332" y="1569667"/>
                  <a:pt x="1003461" y="1570347"/>
                </a:cubicBezTo>
                <a:cubicBezTo>
                  <a:pt x="998195" y="1570686"/>
                  <a:pt x="994968" y="1566610"/>
                  <a:pt x="994968" y="1561514"/>
                </a:cubicBezTo>
                <a:cubicBezTo>
                  <a:pt x="994459" y="1537394"/>
                  <a:pt x="994119" y="1513444"/>
                  <a:pt x="995987" y="1489324"/>
                </a:cubicBezTo>
                <a:cubicBezTo>
                  <a:pt x="996327" y="1485757"/>
                  <a:pt x="998026" y="1483209"/>
                  <a:pt x="1001253" y="1482360"/>
                </a:cubicBezTo>
                <a:cubicBezTo>
                  <a:pt x="1008727" y="1480321"/>
                  <a:pt x="1008727" y="1474886"/>
                  <a:pt x="1008047" y="1468941"/>
                </a:cubicBezTo>
                <a:cubicBezTo>
                  <a:pt x="1007538" y="1465034"/>
                  <a:pt x="1006688" y="1461127"/>
                  <a:pt x="1006519" y="1457220"/>
                </a:cubicBezTo>
                <a:cubicBezTo>
                  <a:pt x="1005160" y="1434969"/>
                  <a:pt x="1005329" y="1412378"/>
                  <a:pt x="1002442" y="1390296"/>
                </a:cubicBezTo>
                <a:cubicBezTo>
                  <a:pt x="995648" y="1336451"/>
                  <a:pt x="1001593" y="1282775"/>
                  <a:pt x="1006519" y="1229439"/>
                </a:cubicBezTo>
                <a:cubicBezTo>
                  <a:pt x="1010425" y="1186635"/>
                  <a:pt x="1016370" y="1144170"/>
                  <a:pt x="1015691" y="1100856"/>
                </a:cubicBezTo>
                <a:cubicBezTo>
                  <a:pt x="1015351" y="1081832"/>
                  <a:pt x="1010595" y="1065356"/>
                  <a:pt x="999724" y="1050238"/>
                </a:cubicBezTo>
                <a:cubicBezTo>
                  <a:pt x="995817" y="1044803"/>
                  <a:pt x="993609" y="1039028"/>
                  <a:pt x="992760" y="1032403"/>
                </a:cubicBezTo>
                <a:cubicBezTo>
                  <a:pt x="991231" y="1022381"/>
                  <a:pt x="990042" y="1011850"/>
                  <a:pt x="983248" y="1004037"/>
                </a:cubicBezTo>
                <a:cubicBezTo>
                  <a:pt x="979001" y="999111"/>
                  <a:pt x="979171" y="996053"/>
                  <a:pt x="981719" y="990957"/>
                </a:cubicBezTo>
                <a:cubicBezTo>
                  <a:pt x="1032337" y="889891"/>
                  <a:pt x="1082785" y="788825"/>
                  <a:pt x="1133403" y="687759"/>
                </a:cubicBezTo>
                <a:cubicBezTo>
                  <a:pt x="1134592" y="685381"/>
                  <a:pt x="1135102" y="682324"/>
                  <a:pt x="1137819" y="680795"/>
                </a:cubicBezTo>
                <a:cubicBezTo>
                  <a:pt x="1137819" y="680285"/>
                  <a:pt x="1137819" y="679606"/>
                  <a:pt x="1137819" y="679096"/>
                </a:cubicBezTo>
                <a:cubicBezTo>
                  <a:pt x="1135442" y="675359"/>
                  <a:pt x="1131365" y="673831"/>
                  <a:pt x="1127628" y="671962"/>
                </a:cubicBezTo>
                <a:close/>
                <a:moveTo>
                  <a:pt x="187798" y="1154022"/>
                </a:moveTo>
                <a:cubicBezTo>
                  <a:pt x="172851" y="1168800"/>
                  <a:pt x="159432" y="1169479"/>
                  <a:pt x="143125" y="1155891"/>
                </a:cubicBezTo>
                <a:cubicBezTo>
                  <a:pt x="137690" y="1151304"/>
                  <a:pt x="130896" y="1148926"/>
                  <a:pt x="125630" y="1144000"/>
                </a:cubicBezTo>
                <a:cubicBezTo>
                  <a:pt x="108984" y="1128204"/>
                  <a:pt x="105417" y="1107481"/>
                  <a:pt x="103548" y="1086079"/>
                </a:cubicBezTo>
                <a:cubicBezTo>
                  <a:pt x="103039" y="1080813"/>
                  <a:pt x="103548" y="1075377"/>
                  <a:pt x="103548" y="1069942"/>
                </a:cubicBezTo>
                <a:cubicBezTo>
                  <a:pt x="104228" y="1045652"/>
                  <a:pt x="107455" y="1021532"/>
                  <a:pt x="107795" y="997242"/>
                </a:cubicBezTo>
                <a:cubicBezTo>
                  <a:pt x="107965" y="989938"/>
                  <a:pt x="113740" y="985012"/>
                  <a:pt x="120364" y="987051"/>
                </a:cubicBezTo>
                <a:cubicBezTo>
                  <a:pt x="125120" y="988410"/>
                  <a:pt x="126989" y="993335"/>
                  <a:pt x="128687" y="997072"/>
                </a:cubicBezTo>
                <a:cubicBezTo>
                  <a:pt x="134463" y="1008962"/>
                  <a:pt x="143125" y="1018135"/>
                  <a:pt x="152128" y="1027817"/>
                </a:cubicBezTo>
                <a:cubicBezTo>
                  <a:pt x="161810" y="1038178"/>
                  <a:pt x="168265" y="1051427"/>
                  <a:pt x="176078" y="1063317"/>
                </a:cubicBezTo>
                <a:cubicBezTo>
                  <a:pt x="176588" y="1064167"/>
                  <a:pt x="177097" y="1065695"/>
                  <a:pt x="176758" y="1066545"/>
                </a:cubicBezTo>
                <a:cubicBezTo>
                  <a:pt x="170643" y="1088796"/>
                  <a:pt x="183892" y="1106292"/>
                  <a:pt x="192215" y="1124636"/>
                </a:cubicBezTo>
                <a:cubicBezTo>
                  <a:pt x="199858" y="1141453"/>
                  <a:pt x="201047" y="1140943"/>
                  <a:pt x="187798" y="1154022"/>
                </a:cubicBezTo>
                <a:close/>
                <a:moveTo>
                  <a:pt x="795724" y="1195638"/>
                </a:moveTo>
                <a:cubicBezTo>
                  <a:pt x="790458" y="1223155"/>
                  <a:pt x="786211" y="1250842"/>
                  <a:pt x="783663" y="1278699"/>
                </a:cubicBezTo>
                <a:cubicBezTo>
                  <a:pt x="782135" y="1295854"/>
                  <a:pt x="782305" y="1313180"/>
                  <a:pt x="782305" y="1330506"/>
                </a:cubicBezTo>
                <a:cubicBezTo>
                  <a:pt x="782305" y="1344604"/>
                  <a:pt x="780436" y="1358362"/>
                  <a:pt x="772962" y="1370422"/>
                </a:cubicBezTo>
                <a:cubicBezTo>
                  <a:pt x="755467" y="1398789"/>
                  <a:pt x="753599" y="1430553"/>
                  <a:pt x="750201" y="1462486"/>
                </a:cubicBezTo>
                <a:cubicBezTo>
                  <a:pt x="744936" y="1510896"/>
                  <a:pt x="732706" y="1558117"/>
                  <a:pt x="721495" y="1605337"/>
                </a:cubicBezTo>
                <a:cubicBezTo>
                  <a:pt x="721325" y="1605677"/>
                  <a:pt x="720816" y="1606017"/>
                  <a:pt x="720306" y="1606526"/>
                </a:cubicBezTo>
                <a:cubicBezTo>
                  <a:pt x="717418" y="1600242"/>
                  <a:pt x="720306" y="1592598"/>
                  <a:pt x="715041" y="1586313"/>
                </a:cubicBezTo>
                <a:cubicBezTo>
                  <a:pt x="711473" y="1582237"/>
                  <a:pt x="708076" y="1579179"/>
                  <a:pt x="702981" y="1577820"/>
                </a:cubicBezTo>
                <a:cubicBezTo>
                  <a:pt x="674274" y="1569837"/>
                  <a:pt x="644719" y="1567119"/>
                  <a:pt x="615673" y="1561174"/>
                </a:cubicBezTo>
                <a:cubicBezTo>
                  <a:pt x="607180" y="1559475"/>
                  <a:pt x="598517" y="1557437"/>
                  <a:pt x="590024" y="1555739"/>
                </a:cubicBezTo>
                <a:cubicBezTo>
                  <a:pt x="586967" y="1555229"/>
                  <a:pt x="585778" y="1553700"/>
                  <a:pt x="585778" y="1550643"/>
                </a:cubicBezTo>
                <a:cubicBezTo>
                  <a:pt x="585268" y="1539092"/>
                  <a:pt x="584419" y="1528221"/>
                  <a:pt x="589515" y="1516671"/>
                </a:cubicBezTo>
                <a:cubicBezTo>
                  <a:pt x="594950" y="1504611"/>
                  <a:pt x="593082" y="1491192"/>
                  <a:pt x="585608" y="1479302"/>
                </a:cubicBezTo>
                <a:cubicBezTo>
                  <a:pt x="584079" y="1476924"/>
                  <a:pt x="582041" y="1475225"/>
                  <a:pt x="579493" y="1475395"/>
                </a:cubicBezTo>
                <a:cubicBezTo>
                  <a:pt x="571170" y="1475565"/>
                  <a:pt x="569981" y="1470639"/>
                  <a:pt x="569471" y="1463675"/>
                </a:cubicBezTo>
                <a:cubicBezTo>
                  <a:pt x="568792" y="1453484"/>
                  <a:pt x="564036" y="1446349"/>
                  <a:pt x="553335" y="1443292"/>
                </a:cubicBezTo>
                <a:cubicBezTo>
                  <a:pt x="548749" y="1441933"/>
                  <a:pt x="545182" y="1442443"/>
                  <a:pt x="541275" y="1444481"/>
                </a:cubicBezTo>
                <a:cubicBezTo>
                  <a:pt x="508322" y="1460618"/>
                  <a:pt x="475200" y="1476584"/>
                  <a:pt x="442077" y="1492381"/>
                </a:cubicBezTo>
                <a:cubicBezTo>
                  <a:pt x="426110" y="1500025"/>
                  <a:pt x="424921" y="1499006"/>
                  <a:pt x="424072" y="1481340"/>
                </a:cubicBezTo>
                <a:cubicBezTo>
                  <a:pt x="421015" y="1423928"/>
                  <a:pt x="421864" y="1366346"/>
                  <a:pt x="423053" y="1308933"/>
                </a:cubicBezTo>
                <a:cubicBezTo>
                  <a:pt x="423393" y="1293986"/>
                  <a:pt x="421185" y="1279038"/>
                  <a:pt x="423393" y="1264261"/>
                </a:cubicBezTo>
                <a:cubicBezTo>
                  <a:pt x="423902" y="1261033"/>
                  <a:pt x="421864" y="1259505"/>
                  <a:pt x="419486" y="1258485"/>
                </a:cubicBezTo>
                <a:cubicBezTo>
                  <a:pt x="416259" y="1256957"/>
                  <a:pt x="412692" y="1255768"/>
                  <a:pt x="409294" y="1254239"/>
                </a:cubicBezTo>
                <a:cubicBezTo>
                  <a:pt x="407426" y="1253559"/>
                  <a:pt x="405218" y="1253220"/>
                  <a:pt x="404708" y="1251012"/>
                </a:cubicBezTo>
                <a:cubicBezTo>
                  <a:pt x="404199" y="1248294"/>
                  <a:pt x="406407" y="1247275"/>
                  <a:pt x="408275" y="1246086"/>
                </a:cubicBezTo>
                <a:cubicBezTo>
                  <a:pt x="410144" y="1244897"/>
                  <a:pt x="412522" y="1243538"/>
                  <a:pt x="413371" y="1241669"/>
                </a:cubicBezTo>
                <a:cubicBezTo>
                  <a:pt x="418807" y="1229609"/>
                  <a:pt x="428828" y="1229439"/>
                  <a:pt x="440039" y="1229439"/>
                </a:cubicBezTo>
                <a:cubicBezTo>
                  <a:pt x="488449" y="1229779"/>
                  <a:pt x="536859" y="1230459"/>
                  <a:pt x="585268" y="1229100"/>
                </a:cubicBezTo>
                <a:cubicBezTo>
                  <a:pt x="610577" y="1228420"/>
                  <a:pt x="635886" y="1224683"/>
                  <a:pt x="658987" y="1213133"/>
                </a:cubicBezTo>
                <a:cubicBezTo>
                  <a:pt x="667140" y="1209056"/>
                  <a:pt x="673935" y="1203111"/>
                  <a:pt x="680559" y="1196996"/>
                </a:cubicBezTo>
                <a:cubicBezTo>
                  <a:pt x="683447" y="1194449"/>
                  <a:pt x="686164" y="1192750"/>
                  <a:pt x="690241" y="1192580"/>
                </a:cubicBezTo>
                <a:cubicBezTo>
                  <a:pt x="723024" y="1190881"/>
                  <a:pt x="755807" y="1189183"/>
                  <a:pt x="788589" y="1186805"/>
                </a:cubicBezTo>
                <a:cubicBezTo>
                  <a:pt x="796743" y="1186295"/>
                  <a:pt x="797082" y="1189183"/>
                  <a:pt x="795724" y="1195638"/>
                </a:cubicBezTo>
                <a:close/>
              </a:path>
            </a:pathLst>
          </a:custGeom>
          <a:solidFill>
            <a:schemeClr val="accent3"/>
          </a:solidFill>
          <a:ln w="1698" cap="flat">
            <a:noFill/>
            <a:prstDash val="solid"/>
            <a:miter/>
          </a:ln>
        </p:spPr>
        <p:txBody>
          <a:bodyPr rtlCol="0" anchor="ctr"/>
          <a:lstStyle/>
          <a:p>
            <a:endParaRPr lang="en-US" dirty="0"/>
          </a:p>
        </p:txBody>
      </p:sp>
      <p:sp>
        <p:nvSpPr>
          <p:cNvPr id="97" name="TextBox 63">
            <a:extLst>
              <a:ext uri="{FF2B5EF4-FFF2-40B4-BE49-F238E27FC236}">
                <a16:creationId xmlns:a16="http://schemas.microsoft.com/office/drawing/2014/main" id="{A5F57278-DD6F-4463-87E4-95DBA5835B10}"/>
              </a:ext>
            </a:extLst>
          </p:cNvPr>
          <p:cNvSpPr txBox="1"/>
          <p:nvPr/>
        </p:nvSpPr>
        <p:spPr>
          <a:xfrm>
            <a:off x="371774" y="5442597"/>
            <a:ext cx="4608000" cy="461665"/>
          </a:xfrm>
          <a:prstGeom prst="rect">
            <a:avLst/>
          </a:prstGeom>
          <a:noFill/>
        </p:spPr>
        <p:txBody>
          <a:bodyPr wrap="square" rtlCol="0">
            <a:spAutoFit/>
          </a:bodyPr>
          <a:lstStyle/>
          <a:p>
            <a:pPr algn="ctr"/>
            <a:r>
              <a:rPr lang="fr-FR" altLang="ko-KR" sz="2400" b="1" dirty="0">
                <a:cs typeface="Arial" pitchFamily="34" charset="0"/>
              </a:rPr>
              <a:t>Equipe de travail</a:t>
            </a:r>
          </a:p>
        </p:txBody>
      </p:sp>
      <p:sp>
        <p:nvSpPr>
          <p:cNvPr id="98" name="TextBox 63">
            <a:extLst>
              <a:ext uri="{FF2B5EF4-FFF2-40B4-BE49-F238E27FC236}">
                <a16:creationId xmlns:a16="http://schemas.microsoft.com/office/drawing/2014/main" id="{A5F57278-DD6F-4463-87E4-95DBA5835B10}"/>
              </a:ext>
            </a:extLst>
          </p:cNvPr>
          <p:cNvSpPr txBox="1"/>
          <p:nvPr/>
        </p:nvSpPr>
        <p:spPr>
          <a:xfrm>
            <a:off x="7417207" y="5904262"/>
            <a:ext cx="3794018" cy="461665"/>
          </a:xfrm>
          <a:prstGeom prst="rect">
            <a:avLst/>
          </a:prstGeom>
          <a:noFill/>
        </p:spPr>
        <p:txBody>
          <a:bodyPr wrap="square" rtlCol="0">
            <a:spAutoFit/>
          </a:bodyPr>
          <a:lstStyle/>
          <a:p>
            <a:pPr algn="ctr"/>
            <a:r>
              <a:rPr lang="fr-FR" altLang="ko-KR" sz="2400" b="1" dirty="0">
                <a:cs typeface="Arial" pitchFamily="34" charset="0"/>
              </a:rPr>
              <a:t>L’environnement logiciel</a:t>
            </a:r>
          </a:p>
        </p:txBody>
      </p:sp>
      <p:grpSp>
        <p:nvGrpSpPr>
          <p:cNvPr id="27" name="Group 6">
            <a:extLst>
              <a:ext uri="{FF2B5EF4-FFF2-40B4-BE49-F238E27FC236}">
                <a16:creationId xmlns:a16="http://schemas.microsoft.com/office/drawing/2014/main" id="{3A98B8B6-7C62-4131-BDE6-914CC95BF7CD}"/>
              </a:ext>
            </a:extLst>
          </p:cNvPr>
          <p:cNvGrpSpPr/>
          <p:nvPr/>
        </p:nvGrpSpPr>
        <p:grpSpPr>
          <a:xfrm rot="10800000">
            <a:off x="5635287" y="4129659"/>
            <a:ext cx="2499320" cy="1831756"/>
            <a:chOff x="1889883" y="1628800"/>
            <a:chExt cx="2585968" cy="1858853"/>
          </a:xfrm>
          <a:solidFill>
            <a:schemeClr val="accent3"/>
          </a:solidFill>
        </p:grpSpPr>
        <p:sp>
          <p:nvSpPr>
            <p:cNvPr id="28" name="Donut 8">
              <a:extLst>
                <a:ext uri="{FF2B5EF4-FFF2-40B4-BE49-F238E27FC236}">
                  <a16:creationId xmlns:a16="http://schemas.microsoft.com/office/drawing/2014/main" id="{A6410C11-4DCE-443F-A98A-0FE61B0F1D1E}"/>
                </a:ext>
              </a:extLst>
            </p:cNvPr>
            <p:cNvSpPr/>
            <p:nvPr/>
          </p:nvSpPr>
          <p:spPr>
            <a:xfrm>
              <a:off x="2747659" y="1628800"/>
              <a:ext cx="1728192" cy="1728192"/>
            </a:xfrm>
            <a:prstGeom prst="donu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solidFill>
              </a:endParaRPr>
            </a:p>
          </p:txBody>
        </p:sp>
        <p:sp>
          <p:nvSpPr>
            <p:cNvPr id="29" name="Rectangle 28">
              <a:extLst>
                <a:ext uri="{FF2B5EF4-FFF2-40B4-BE49-F238E27FC236}">
                  <a16:creationId xmlns:a16="http://schemas.microsoft.com/office/drawing/2014/main" id="{33915E5C-9BE7-4E7A-A598-7E5BAA1691D8}"/>
                </a:ext>
              </a:extLst>
            </p:cNvPr>
            <p:cNvSpPr/>
            <p:nvPr/>
          </p:nvSpPr>
          <p:spPr>
            <a:xfrm rot="10800000">
              <a:off x="2457653" y="2933701"/>
              <a:ext cx="1044000" cy="42329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30" name="Isosceles Triangle 9">
              <a:extLst>
                <a:ext uri="{FF2B5EF4-FFF2-40B4-BE49-F238E27FC236}">
                  <a16:creationId xmlns:a16="http://schemas.microsoft.com/office/drawing/2014/main" id="{DDC10E50-2632-43DE-8BFE-C018F13D51ED}"/>
                </a:ext>
              </a:extLst>
            </p:cNvPr>
            <p:cNvSpPr/>
            <p:nvPr/>
          </p:nvSpPr>
          <p:spPr>
            <a:xfrm rot="16200000">
              <a:off x="1842769" y="2851618"/>
              <a:ext cx="683149" cy="588921"/>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grpSp>
      <p:pic>
        <p:nvPicPr>
          <p:cNvPr id="31" name="Image 30">
            <a:extLst>
              <a:ext uri="{FF2B5EF4-FFF2-40B4-BE49-F238E27FC236}">
                <a16:creationId xmlns:a16="http://schemas.microsoft.com/office/drawing/2014/main" id="{8FEAF140-1668-4F8A-A6B2-04F674DD8B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54016" y="4484893"/>
            <a:ext cx="1199008" cy="1250043"/>
          </a:xfrm>
          <a:prstGeom prst="ellipse">
            <a:avLst/>
          </a:prstGeom>
          <a:ln w="190500" cap="rnd">
            <a:noFill/>
            <a:prstDash val="solid"/>
          </a:ln>
          <a:effectLst/>
          <a:scene3d>
            <a:camera prst="orthographicFront">
              <a:rot lat="0" lon="0" rev="0"/>
            </a:camera>
            <a:lightRig rig="contrasting" dir="t">
              <a:rot lat="0" lon="0" rev="7800000"/>
            </a:lightRig>
          </a:scene3d>
          <a:sp3d>
            <a:bevelT w="139700" h="139700"/>
          </a:sp3d>
        </p:spPr>
      </p:pic>
    </p:spTree>
    <p:extLst>
      <p:ext uri="{BB962C8B-B14F-4D97-AF65-F5344CB8AC3E}">
        <p14:creationId xmlns:p14="http://schemas.microsoft.com/office/powerpoint/2010/main" val="1547012370"/>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453D8896-346B-49BC-8C02-32605928A5B5}"/>
              </a:ext>
            </a:extLst>
          </p:cNvPr>
          <p:cNvGrpSpPr/>
          <p:nvPr/>
        </p:nvGrpSpPr>
        <p:grpSpPr>
          <a:xfrm rot="1080000">
            <a:off x="230250" y="929630"/>
            <a:ext cx="2552488" cy="2202965"/>
            <a:chOff x="5792718" y="3057304"/>
            <a:chExt cx="2302013" cy="2202965"/>
          </a:xfrm>
        </p:grpSpPr>
        <p:sp>
          <p:nvSpPr>
            <p:cNvPr id="4" name="Block Arc 3">
              <a:extLst>
                <a:ext uri="{FF2B5EF4-FFF2-40B4-BE49-F238E27FC236}">
                  <a16:creationId xmlns:a16="http://schemas.microsoft.com/office/drawing/2014/main" id="{EE01E939-2123-49BA-8CC1-8BB58D8EE056}"/>
                </a:ext>
              </a:extLst>
            </p:cNvPr>
            <p:cNvSpPr/>
            <p:nvPr/>
          </p:nvSpPr>
          <p:spPr>
            <a:xfrm>
              <a:off x="5792718" y="3057304"/>
              <a:ext cx="2202966" cy="2202965"/>
            </a:xfrm>
            <a:prstGeom prst="blockArc">
              <a:avLst>
                <a:gd name="adj1" fmla="val 21590014"/>
                <a:gd name="adj2" fmla="val 16405680"/>
                <a:gd name="adj3" fmla="val 1018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ko-KR" altLang="en-US" sz="3200">
                <a:solidFill>
                  <a:schemeClr val="tx1"/>
                </a:solidFill>
              </a:endParaRPr>
            </a:p>
          </p:txBody>
        </p:sp>
        <p:sp>
          <p:nvSpPr>
            <p:cNvPr id="5" name="Isosceles Triangle 4">
              <a:extLst>
                <a:ext uri="{FF2B5EF4-FFF2-40B4-BE49-F238E27FC236}">
                  <a16:creationId xmlns:a16="http://schemas.microsoft.com/office/drawing/2014/main" id="{461EA2AB-02AE-4A20-9FFC-1AF01EB727A6}"/>
                </a:ext>
              </a:extLst>
            </p:cNvPr>
            <p:cNvSpPr/>
            <p:nvPr/>
          </p:nvSpPr>
          <p:spPr>
            <a:xfrm>
              <a:off x="7644895" y="3794601"/>
              <a:ext cx="449836" cy="38779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ko-KR" altLang="en-US" sz="3200"/>
            </a:p>
          </p:txBody>
        </p:sp>
      </p:grpSp>
      <p:grpSp>
        <p:nvGrpSpPr>
          <p:cNvPr id="3" name="그룹 5">
            <a:extLst>
              <a:ext uri="{FF2B5EF4-FFF2-40B4-BE49-F238E27FC236}">
                <a16:creationId xmlns:a16="http://schemas.microsoft.com/office/drawing/2014/main" id="{11059373-5CD3-4BE9-852D-B18C94957BA1}"/>
              </a:ext>
            </a:extLst>
          </p:cNvPr>
          <p:cNvGrpSpPr/>
          <p:nvPr/>
        </p:nvGrpSpPr>
        <p:grpSpPr>
          <a:xfrm>
            <a:off x="3234309" y="1107109"/>
            <a:ext cx="6178631" cy="1093222"/>
            <a:chOff x="1593768" y="2050016"/>
            <a:chExt cx="4608000" cy="433567"/>
          </a:xfrm>
        </p:grpSpPr>
        <p:sp>
          <p:nvSpPr>
            <p:cNvPr id="7" name="TextBox 62">
              <a:extLst>
                <a:ext uri="{FF2B5EF4-FFF2-40B4-BE49-F238E27FC236}">
                  <a16:creationId xmlns:a16="http://schemas.microsoft.com/office/drawing/2014/main" id="{5FEEDBFA-D5A1-478F-9C13-FA9D87CCE326}"/>
                </a:ext>
              </a:extLst>
            </p:cNvPr>
            <p:cNvSpPr txBox="1"/>
            <p:nvPr/>
          </p:nvSpPr>
          <p:spPr>
            <a:xfrm>
              <a:off x="1593768" y="2300489"/>
              <a:ext cx="4608000" cy="183094"/>
            </a:xfrm>
            <a:prstGeom prst="rect">
              <a:avLst/>
            </a:prstGeom>
            <a:noFill/>
          </p:spPr>
          <p:txBody>
            <a:bodyPr wrap="square" rtlCol="0">
              <a:spAutoFit/>
            </a:bodyPr>
            <a:lstStyle/>
            <a:p>
              <a:r>
                <a:rPr lang="fr-FR" sz="2400" dirty="0"/>
                <a:t> </a:t>
              </a:r>
              <a:endParaRPr lang="en-US" altLang="ko-KR" sz="2400" dirty="0">
                <a:solidFill>
                  <a:schemeClr val="tx1">
                    <a:lumMod val="75000"/>
                    <a:lumOff val="25000"/>
                  </a:schemeClr>
                </a:solidFill>
                <a:cs typeface="Arial" pitchFamily="34" charset="0"/>
              </a:endParaRPr>
            </a:p>
          </p:txBody>
        </p:sp>
        <p:sp>
          <p:nvSpPr>
            <p:cNvPr id="8" name="TextBox 63">
              <a:extLst>
                <a:ext uri="{FF2B5EF4-FFF2-40B4-BE49-F238E27FC236}">
                  <a16:creationId xmlns:a16="http://schemas.microsoft.com/office/drawing/2014/main" id="{A5F57278-DD6F-4463-87E4-95DBA5835B10}"/>
                </a:ext>
              </a:extLst>
            </p:cNvPr>
            <p:cNvSpPr txBox="1"/>
            <p:nvPr/>
          </p:nvSpPr>
          <p:spPr>
            <a:xfrm>
              <a:off x="1593768" y="2050016"/>
              <a:ext cx="4608000" cy="207507"/>
            </a:xfrm>
            <a:prstGeom prst="rect">
              <a:avLst/>
            </a:prstGeom>
            <a:noFill/>
          </p:spPr>
          <p:txBody>
            <a:bodyPr wrap="square" rtlCol="0">
              <a:spAutoFit/>
            </a:bodyPr>
            <a:lstStyle/>
            <a:p>
              <a:r>
                <a:rPr lang="en-US" altLang="ko-KR" sz="2800" b="1" dirty="0">
                  <a:solidFill>
                    <a:schemeClr val="tx1">
                      <a:lumMod val="75000"/>
                      <a:lumOff val="25000"/>
                    </a:schemeClr>
                  </a:solidFill>
                  <a:cs typeface="Arial" pitchFamily="34" charset="0"/>
                </a:rPr>
                <a:t> </a:t>
              </a:r>
              <a:endParaRPr lang="ko-KR" altLang="en-US" sz="2800" b="1" dirty="0">
                <a:solidFill>
                  <a:schemeClr val="tx1">
                    <a:lumMod val="75000"/>
                    <a:lumOff val="25000"/>
                  </a:schemeClr>
                </a:solidFill>
                <a:cs typeface="Arial" pitchFamily="34" charset="0"/>
              </a:endParaRPr>
            </a:p>
          </p:txBody>
        </p:sp>
      </p:grpSp>
      <p:grpSp>
        <p:nvGrpSpPr>
          <p:cNvPr id="6" name="그룹 2">
            <a:extLst>
              <a:ext uri="{FF2B5EF4-FFF2-40B4-BE49-F238E27FC236}">
                <a16:creationId xmlns:a16="http://schemas.microsoft.com/office/drawing/2014/main" id="{244E8D63-CA86-4410-8409-40AD9B22C325}"/>
              </a:ext>
            </a:extLst>
          </p:cNvPr>
          <p:cNvGrpSpPr/>
          <p:nvPr/>
        </p:nvGrpSpPr>
        <p:grpSpPr>
          <a:xfrm>
            <a:off x="3365007" y="4254083"/>
            <a:ext cx="7900385" cy="2209795"/>
            <a:chOff x="1483567" y="3236593"/>
            <a:chExt cx="4718201" cy="996480"/>
          </a:xfrm>
        </p:grpSpPr>
        <p:sp>
          <p:nvSpPr>
            <p:cNvPr id="10" name="TextBox 65">
              <a:extLst>
                <a:ext uri="{FF2B5EF4-FFF2-40B4-BE49-F238E27FC236}">
                  <a16:creationId xmlns:a16="http://schemas.microsoft.com/office/drawing/2014/main" id="{331684C2-A18C-42CD-B073-42AD4205033D}"/>
                </a:ext>
              </a:extLst>
            </p:cNvPr>
            <p:cNvSpPr txBox="1"/>
            <p:nvPr/>
          </p:nvSpPr>
          <p:spPr>
            <a:xfrm>
              <a:off x="1593768" y="3236593"/>
              <a:ext cx="4608000" cy="180425"/>
            </a:xfrm>
            <a:prstGeom prst="rect">
              <a:avLst/>
            </a:prstGeom>
            <a:noFill/>
          </p:spPr>
          <p:txBody>
            <a:bodyPr wrap="square" rtlCol="0">
              <a:spAutoFit/>
            </a:bodyPr>
            <a:lstStyle/>
            <a:p>
              <a:endParaRPr lang="en-US" altLang="ko-KR" sz="2000" dirty="0">
                <a:solidFill>
                  <a:schemeClr val="tx1">
                    <a:lumMod val="75000"/>
                    <a:lumOff val="25000"/>
                  </a:schemeClr>
                </a:solidFill>
                <a:cs typeface="Arial" pitchFamily="34" charset="0"/>
              </a:endParaRPr>
            </a:p>
          </p:txBody>
        </p:sp>
        <p:sp>
          <p:nvSpPr>
            <p:cNvPr id="11" name="TextBox 66">
              <a:extLst>
                <a:ext uri="{FF2B5EF4-FFF2-40B4-BE49-F238E27FC236}">
                  <a16:creationId xmlns:a16="http://schemas.microsoft.com/office/drawing/2014/main" id="{661DE2D8-3C60-49CF-BAA2-0C624A3D4A04}"/>
                </a:ext>
              </a:extLst>
            </p:cNvPr>
            <p:cNvSpPr txBox="1"/>
            <p:nvPr/>
          </p:nvSpPr>
          <p:spPr>
            <a:xfrm>
              <a:off x="1483567" y="3469739"/>
              <a:ext cx="4608000" cy="763334"/>
            </a:xfrm>
            <a:prstGeom prst="rect">
              <a:avLst/>
            </a:prstGeom>
            <a:noFill/>
          </p:spPr>
          <p:txBody>
            <a:bodyPr wrap="square" rtlCol="0">
              <a:spAutoFit/>
            </a:bodyPr>
            <a:lstStyle/>
            <a:p>
              <a:r>
                <a:rPr lang="fr-FR" sz="2000" b="1" dirty="0"/>
                <a:t>SQL Server Management</a:t>
              </a:r>
            </a:p>
            <a:p>
              <a:r>
                <a:rPr lang="en-US" altLang="ko-KR" sz="1200" b="1" dirty="0">
                  <a:solidFill>
                    <a:schemeClr val="tx1">
                      <a:lumMod val="75000"/>
                      <a:lumOff val="25000"/>
                    </a:schemeClr>
                  </a:solidFill>
                  <a:cs typeface="Arial" pitchFamily="34" charset="0"/>
                </a:rPr>
                <a:t> </a:t>
              </a:r>
            </a:p>
            <a:p>
              <a:r>
                <a:rPr lang="fr-FR" sz="2400" dirty="0">
                  <a:effectLst/>
                  <a:latin typeface="Times New Roman" panose="02020603050405020304" pitchFamily="18" charset="0"/>
                  <a:ea typeface="Times New Roman" panose="02020603050405020304" pitchFamily="18" charset="0"/>
                </a:rPr>
                <a:t>C’est un système de gestion de base de données (SGBD) avec le langage SQL. Cette application sert à accéder, traiter, configurer et développer les composants de SQL Server</a:t>
              </a:r>
              <a:endParaRPr lang="ko-KR" altLang="en-US" sz="2400" b="1" dirty="0">
                <a:solidFill>
                  <a:schemeClr val="tx1">
                    <a:lumMod val="75000"/>
                    <a:lumOff val="25000"/>
                  </a:schemeClr>
                </a:solidFill>
                <a:cs typeface="Arial" pitchFamily="34" charset="0"/>
              </a:endParaRPr>
            </a:p>
          </p:txBody>
        </p:sp>
      </p:grpSp>
      <p:grpSp>
        <p:nvGrpSpPr>
          <p:cNvPr id="9" name="Group 5">
            <a:extLst>
              <a:ext uri="{FF2B5EF4-FFF2-40B4-BE49-F238E27FC236}">
                <a16:creationId xmlns:a16="http://schemas.microsoft.com/office/drawing/2014/main" id="{1724C10A-C043-41FC-92F0-AC1E3A5D8B04}"/>
              </a:ext>
            </a:extLst>
          </p:cNvPr>
          <p:cNvGrpSpPr/>
          <p:nvPr/>
        </p:nvGrpSpPr>
        <p:grpSpPr>
          <a:xfrm rot="326729">
            <a:off x="931784" y="4076202"/>
            <a:ext cx="2202966" cy="2202965"/>
            <a:chOff x="7263416" y="1957282"/>
            <a:chExt cx="2202966" cy="2202965"/>
          </a:xfrm>
        </p:grpSpPr>
        <p:sp>
          <p:nvSpPr>
            <p:cNvPr id="14" name="Block Arc 6">
              <a:extLst>
                <a:ext uri="{FF2B5EF4-FFF2-40B4-BE49-F238E27FC236}">
                  <a16:creationId xmlns:a16="http://schemas.microsoft.com/office/drawing/2014/main" id="{06B59339-6106-4087-920F-A264F7A30059}"/>
                </a:ext>
              </a:extLst>
            </p:cNvPr>
            <p:cNvSpPr/>
            <p:nvPr/>
          </p:nvSpPr>
          <p:spPr>
            <a:xfrm rot="5400000">
              <a:off x="7263416" y="1957282"/>
              <a:ext cx="2202965" cy="2202966"/>
            </a:xfrm>
            <a:prstGeom prst="blockArc">
              <a:avLst>
                <a:gd name="adj1" fmla="val 2869218"/>
                <a:gd name="adj2" fmla="val 17062686"/>
                <a:gd name="adj3" fmla="val 12081"/>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ko-KR" altLang="en-US" sz="3200">
                <a:solidFill>
                  <a:schemeClr val="tx1"/>
                </a:solidFill>
              </a:endParaRPr>
            </a:p>
          </p:txBody>
        </p:sp>
        <p:sp>
          <p:nvSpPr>
            <p:cNvPr id="15" name="Isosceles Triangle 7">
              <a:extLst>
                <a:ext uri="{FF2B5EF4-FFF2-40B4-BE49-F238E27FC236}">
                  <a16:creationId xmlns:a16="http://schemas.microsoft.com/office/drawing/2014/main" id="{11D7BB18-5561-483E-959C-52C77FDCB276}"/>
                </a:ext>
              </a:extLst>
            </p:cNvPr>
            <p:cNvSpPr/>
            <p:nvPr/>
          </p:nvSpPr>
          <p:spPr>
            <a:xfrm rot="12353748">
              <a:off x="9011050" y="3247822"/>
              <a:ext cx="449836" cy="387790"/>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ko-KR" altLang="en-US" sz="3200"/>
            </a:p>
          </p:txBody>
        </p:sp>
      </p:grpSp>
      <p:pic>
        <p:nvPicPr>
          <p:cNvPr id="16" name="Picture 3"/>
          <p:cNvPicPr/>
          <p:nvPr/>
        </p:nvPicPr>
        <p:blipFill>
          <a:blip r:embed="rId2">
            <a:extLst>
              <a:ext uri="{28A0092B-C50C-407E-A947-70E740481C1C}">
                <a14:useLocalDpi xmlns:a14="http://schemas.microsoft.com/office/drawing/2010/main" val="0"/>
              </a:ext>
            </a:extLst>
          </a:blip>
          <a:srcRect/>
          <a:stretch/>
        </p:blipFill>
        <p:spPr bwMode="auto">
          <a:xfrm>
            <a:off x="1415918" y="4579290"/>
            <a:ext cx="1234696" cy="1196789"/>
          </a:xfrm>
          <a:prstGeom prst="ellipse">
            <a:avLst/>
          </a:prstGeom>
          <a:ln>
            <a:noFill/>
          </a:ln>
          <a:effectLst>
            <a:softEdge rad="112500"/>
          </a:effectLst>
        </p:spPr>
      </p:pic>
      <p:pic>
        <p:nvPicPr>
          <p:cNvPr id="20" name="Image 19">
            <a:extLst>
              <a:ext uri="{FF2B5EF4-FFF2-40B4-BE49-F238E27FC236}">
                <a16:creationId xmlns:a16="http://schemas.microsoft.com/office/drawing/2014/main" id="{FC0FBD0F-6D99-451D-9A20-627F5004C8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2409" y="1081921"/>
            <a:ext cx="1688638" cy="1688638"/>
          </a:xfrm>
          <a:prstGeom prst="ellipse">
            <a:avLst/>
          </a:prstGeom>
          <a:ln>
            <a:noFill/>
          </a:ln>
          <a:effectLst>
            <a:softEdge rad="112500"/>
          </a:effectLst>
        </p:spPr>
      </p:pic>
      <p:sp>
        <p:nvSpPr>
          <p:cNvPr id="22" name="ZoneTexte 21">
            <a:extLst>
              <a:ext uri="{FF2B5EF4-FFF2-40B4-BE49-F238E27FC236}">
                <a16:creationId xmlns:a16="http://schemas.microsoft.com/office/drawing/2014/main" id="{2627B8CA-93D1-4DCB-B40A-11C6F39E1B12}"/>
              </a:ext>
            </a:extLst>
          </p:cNvPr>
          <p:cNvSpPr txBox="1"/>
          <p:nvPr/>
        </p:nvSpPr>
        <p:spPr>
          <a:xfrm>
            <a:off x="2779060" y="1600166"/>
            <a:ext cx="8263782" cy="1200329"/>
          </a:xfrm>
          <a:prstGeom prst="rect">
            <a:avLst/>
          </a:prstGeom>
          <a:noFill/>
        </p:spPr>
        <p:txBody>
          <a:bodyPr wrap="square">
            <a:spAutoFit/>
          </a:bodyPr>
          <a:lstStyle/>
          <a:p>
            <a:r>
              <a:rPr lang="fr-FR" sz="2400" dirty="0">
                <a:latin typeface="Times New Roman" panose="02020603050405020304" pitchFamily="18" charset="0"/>
                <a:ea typeface="Times New Roman" panose="02020603050405020304" pitchFamily="18" charset="0"/>
                <a:cs typeface="Times New Roman" panose="02020603050405020304" pitchFamily="18" charset="0"/>
              </a:rPr>
              <a:t>U</a:t>
            </a:r>
            <a:r>
              <a:rPr lang="fr-FR" sz="2400" dirty="0">
                <a:effectLst/>
                <a:latin typeface="Times New Roman" panose="02020603050405020304" pitchFamily="18" charset="0"/>
                <a:ea typeface="Times New Roman" panose="02020603050405020304" pitchFamily="18" charset="0"/>
                <a:cs typeface="Times New Roman" panose="02020603050405020304" pitchFamily="18" charset="0"/>
              </a:rPr>
              <a:t>n langage lié à Visual Basic qui est intégré dans toutes les applications de Microsoft Office car le code VBA ne peut être exécuté que dans une application Microsoft Office tel que l’Excel</a:t>
            </a:r>
            <a:r>
              <a:rPr lang="fr-FR" sz="2000" dirty="0">
                <a:effectLst/>
                <a:ea typeface="Times New Roman" panose="02020603050405020304" pitchFamily="18" charset="0"/>
              </a:rPr>
              <a:t>. </a:t>
            </a:r>
            <a:endParaRPr lang="fr-FR" sz="2000" dirty="0"/>
          </a:p>
        </p:txBody>
      </p:sp>
      <p:sp>
        <p:nvSpPr>
          <p:cNvPr id="23" name="ZoneTexte 22">
            <a:extLst>
              <a:ext uri="{FF2B5EF4-FFF2-40B4-BE49-F238E27FC236}">
                <a16:creationId xmlns:a16="http://schemas.microsoft.com/office/drawing/2014/main" id="{8C86633D-9A44-4CBF-9B37-A3DF0A1D1105}"/>
              </a:ext>
            </a:extLst>
          </p:cNvPr>
          <p:cNvSpPr txBox="1"/>
          <p:nvPr/>
        </p:nvSpPr>
        <p:spPr>
          <a:xfrm>
            <a:off x="2832814" y="1035842"/>
            <a:ext cx="4311336" cy="369332"/>
          </a:xfrm>
          <a:prstGeom prst="rect">
            <a:avLst/>
          </a:prstGeom>
          <a:noFill/>
        </p:spPr>
        <p:txBody>
          <a:bodyPr wrap="square" rtlCol="0">
            <a:spAutoFit/>
          </a:bodyPr>
          <a:lstStyle/>
          <a:p>
            <a:r>
              <a:rPr lang="fr-FR" b="1" dirty="0"/>
              <a:t>Visual Basic Applications</a:t>
            </a:r>
          </a:p>
        </p:txBody>
      </p:sp>
    </p:spTree>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59B14630-EA44-4B5A-8934-191B7E5349B1}"/>
              </a:ext>
            </a:extLst>
          </p:cNvPr>
          <p:cNvSpPr>
            <a:spLocks noGrp="1"/>
          </p:cNvSpPr>
          <p:nvPr>
            <p:ph type="body" sz="quarter" idx="10"/>
          </p:nvPr>
        </p:nvSpPr>
        <p:spPr>
          <a:xfrm>
            <a:off x="309401" y="504418"/>
            <a:ext cx="11573197" cy="724247"/>
          </a:xfrm>
        </p:spPr>
        <p:txBody>
          <a:bodyPr/>
          <a:lstStyle/>
          <a:p>
            <a:r>
              <a:rPr lang="fr-FR" sz="4800" dirty="0">
                <a:solidFill>
                  <a:schemeClr val="tx2">
                    <a:lumMod val="50000"/>
                  </a:schemeClr>
                </a:solidFill>
              </a:rPr>
              <a:t>Justification du choix de la technologie VBA Excel </a:t>
            </a:r>
          </a:p>
        </p:txBody>
      </p:sp>
      <p:pic>
        <p:nvPicPr>
          <p:cNvPr id="6" name="Image 5">
            <a:extLst>
              <a:ext uri="{FF2B5EF4-FFF2-40B4-BE49-F238E27FC236}">
                <a16:creationId xmlns:a16="http://schemas.microsoft.com/office/drawing/2014/main" id="{4109D107-7F03-4244-8DF7-CAC4885087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7421" y="3105443"/>
            <a:ext cx="4932218" cy="1543050"/>
          </a:xfrm>
          <a:prstGeom prst="rect">
            <a:avLst/>
          </a:prstGeom>
        </p:spPr>
      </p:pic>
      <p:sp>
        <p:nvSpPr>
          <p:cNvPr id="8" name="ZoneTexte 7">
            <a:extLst>
              <a:ext uri="{FF2B5EF4-FFF2-40B4-BE49-F238E27FC236}">
                <a16:creationId xmlns:a16="http://schemas.microsoft.com/office/drawing/2014/main" id="{5FD7D22F-3F13-4317-B2C5-1CDB71839BF1}"/>
              </a:ext>
            </a:extLst>
          </p:cNvPr>
          <p:cNvSpPr txBox="1"/>
          <p:nvPr/>
        </p:nvSpPr>
        <p:spPr>
          <a:xfrm>
            <a:off x="6752362" y="1533465"/>
            <a:ext cx="4668982" cy="5324535"/>
          </a:xfrm>
          <a:prstGeom prst="rect">
            <a:avLst/>
          </a:prstGeom>
          <a:noFill/>
        </p:spPr>
        <p:txBody>
          <a:bodyPr wrap="square" rtlCol="0">
            <a:spAutoFit/>
          </a:bodyPr>
          <a:lstStyle/>
          <a:p>
            <a:endParaRPr lang="fr-FR" sz="2000" dirty="0"/>
          </a:p>
          <a:p>
            <a:pPr marL="285750" indent="-285750">
              <a:buFont typeface="Arial" panose="020B0604020202020204" pitchFamily="34" charset="0"/>
              <a:buChar char="•"/>
            </a:pPr>
            <a:r>
              <a:rPr lang="fr-FR" sz="2000" dirty="0"/>
              <a:t>Création des applications personnalisés.</a:t>
            </a:r>
          </a:p>
          <a:p>
            <a:r>
              <a:rPr lang="fr-FR" sz="2000" dirty="0"/>
              <a:t> </a:t>
            </a:r>
          </a:p>
          <a:p>
            <a:pPr marL="285750" indent="-285750">
              <a:buFont typeface="Arial" panose="020B0604020202020204" pitchFamily="34" charset="0"/>
              <a:buChar char="•"/>
            </a:pPr>
            <a:r>
              <a:rPr lang="fr-FR" sz="2000" dirty="0"/>
              <a:t>Interaction avec des autres applications tels que: Outlook, Word, Site Web , système d’exécution manufacturière (MES) et ERP.</a:t>
            </a:r>
          </a:p>
          <a:p>
            <a:endParaRPr lang="fr-FR" sz="2000" dirty="0"/>
          </a:p>
          <a:p>
            <a:pPr marL="285750" indent="-285750">
              <a:buFont typeface="Arial" panose="020B0604020202020204" pitchFamily="34" charset="0"/>
              <a:buChar char="•"/>
            </a:pPr>
            <a:r>
              <a:rPr lang="fr-FR" sz="2000" dirty="0"/>
              <a:t>Permet de se connecter à une base de donnés et exécuter des requête SQL.</a:t>
            </a:r>
          </a:p>
          <a:p>
            <a:endParaRPr lang="fr-FR" sz="2000" dirty="0"/>
          </a:p>
          <a:p>
            <a:pPr marL="285750" indent="-285750">
              <a:buFont typeface="Arial" panose="020B0604020202020204" pitchFamily="34" charset="0"/>
              <a:buChar char="•"/>
            </a:pPr>
            <a:r>
              <a:rPr lang="fr-FR" sz="2000" dirty="0"/>
              <a:t>C’est un langage intuitif et performant ayant une syntaxe souple qu’on peut créer des solutions sur mesure.</a:t>
            </a:r>
          </a:p>
        </p:txBody>
      </p:sp>
    </p:spTree>
    <p:extLst>
      <p:ext uri="{BB962C8B-B14F-4D97-AF65-F5344CB8AC3E}">
        <p14:creationId xmlns:p14="http://schemas.microsoft.com/office/powerpoint/2010/main" val="2566757804"/>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a:xfrm>
            <a:off x="261202" y="478499"/>
            <a:ext cx="11573197" cy="724247"/>
          </a:xfrm>
        </p:spPr>
        <p:txBody>
          <a:bodyPr/>
          <a:lstStyle/>
          <a:p>
            <a:r>
              <a:rPr lang="fr-FR" dirty="0"/>
              <a:t>Les étapes de réalisation du projet</a:t>
            </a:r>
          </a:p>
        </p:txBody>
      </p:sp>
      <p:sp>
        <p:nvSpPr>
          <p:cNvPr id="3" name="Block Arc 2">
            <a:extLst>
              <a:ext uri="{FF2B5EF4-FFF2-40B4-BE49-F238E27FC236}">
                <a16:creationId xmlns:a16="http://schemas.microsoft.com/office/drawing/2014/main" id="{FB6E6EEA-26EE-403A-B45D-C139297EE075}"/>
              </a:ext>
            </a:extLst>
          </p:cNvPr>
          <p:cNvSpPr/>
          <p:nvPr/>
        </p:nvSpPr>
        <p:spPr>
          <a:xfrm flipH="1" flipV="1">
            <a:off x="7737044" y="1895475"/>
            <a:ext cx="1543504" cy="1543504"/>
          </a:xfrm>
          <a:prstGeom prst="blockArc">
            <a:avLst>
              <a:gd name="adj1" fmla="val 19218060"/>
              <a:gd name="adj2" fmla="val 9152942"/>
              <a:gd name="adj3" fmla="val 16627"/>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Block Arc 3">
            <a:extLst>
              <a:ext uri="{FF2B5EF4-FFF2-40B4-BE49-F238E27FC236}">
                <a16:creationId xmlns:a16="http://schemas.microsoft.com/office/drawing/2014/main" id="{DA665E0A-E70D-4C34-8CA7-052AE2C3FE2C}"/>
              </a:ext>
            </a:extLst>
          </p:cNvPr>
          <p:cNvSpPr/>
          <p:nvPr/>
        </p:nvSpPr>
        <p:spPr>
          <a:xfrm rot="10800000" flipH="1" flipV="1">
            <a:off x="6708042" y="2667227"/>
            <a:ext cx="1543504" cy="1543504"/>
          </a:xfrm>
          <a:prstGeom prst="blockArc">
            <a:avLst>
              <a:gd name="adj1" fmla="val 19218060"/>
              <a:gd name="adj2" fmla="val 9152942"/>
              <a:gd name="adj3" fmla="val 16627"/>
            </a:avLst>
          </a:prstGeom>
          <a:solidFill>
            <a:srgbClr val="66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Block Arc 4">
            <a:extLst>
              <a:ext uri="{FF2B5EF4-FFF2-40B4-BE49-F238E27FC236}">
                <a16:creationId xmlns:a16="http://schemas.microsoft.com/office/drawing/2014/main" id="{C45F18B9-852C-4B63-8BBF-08D12EA536D9}"/>
              </a:ext>
            </a:extLst>
          </p:cNvPr>
          <p:cNvSpPr/>
          <p:nvPr/>
        </p:nvSpPr>
        <p:spPr>
          <a:xfrm flipH="1" flipV="1">
            <a:off x="5586186" y="3269230"/>
            <a:ext cx="1543504" cy="1543504"/>
          </a:xfrm>
          <a:prstGeom prst="blockArc">
            <a:avLst>
              <a:gd name="adj1" fmla="val 19218060"/>
              <a:gd name="adj2" fmla="val 9152942"/>
              <a:gd name="adj3" fmla="val 16627"/>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Block Arc 5">
            <a:extLst>
              <a:ext uri="{FF2B5EF4-FFF2-40B4-BE49-F238E27FC236}">
                <a16:creationId xmlns:a16="http://schemas.microsoft.com/office/drawing/2014/main" id="{B5805CDA-6D82-4509-B4CF-B01E254B07C3}"/>
              </a:ext>
            </a:extLst>
          </p:cNvPr>
          <p:cNvSpPr/>
          <p:nvPr/>
        </p:nvSpPr>
        <p:spPr>
          <a:xfrm rot="10800000" flipH="1" flipV="1">
            <a:off x="4566951" y="4073316"/>
            <a:ext cx="1543504" cy="1543504"/>
          </a:xfrm>
          <a:prstGeom prst="blockArc">
            <a:avLst>
              <a:gd name="adj1" fmla="val 19218060"/>
              <a:gd name="adj2" fmla="val 9152942"/>
              <a:gd name="adj3" fmla="val 16627"/>
            </a:avLst>
          </a:prstGeom>
          <a:solidFill>
            <a:srgbClr val="66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Rectangle 6">
            <a:extLst>
              <a:ext uri="{FF2B5EF4-FFF2-40B4-BE49-F238E27FC236}">
                <a16:creationId xmlns:a16="http://schemas.microsoft.com/office/drawing/2014/main" id="{1B546C02-F54C-4B8F-96B6-3EC2B4A40B9D}"/>
              </a:ext>
            </a:extLst>
          </p:cNvPr>
          <p:cNvSpPr/>
          <p:nvPr/>
        </p:nvSpPr>
        <p:spPr>
          <a:xfrm rot="10800000" flipH="1" flipV="1">
            <a:off x="1615915" y="5083296"/>
            <a:ext cx="3266271" cy="264855"/>
          </a:xfrm>
          <a:prstGeom prst="rect">
            <a:avLst/>
          </a:prstGeom>
          <a:solidFill>
            <a:srgbClr val="66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4D6FFCBE-F3B7-4398-A6C2-9EB772296AB8}"/>
              </a:ext>
            </a:extLst>
          </p:cNvPr>
          <p:cNvSpPr/>
          <p:nvPr/>
        </p:nvSpPr>
        <p:spPr>
          <a:xfrm rot="10800000" flipH="1" flipV="1">
            <a:off x="8970062" y="2168258"/>
            <a:ext cx="959202" cy="26485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Isosceles Triangle 8">
            <a:extLst>
              <a:ext uri="{FF2B5EF4-FFF2-40B4-BE49-F238E27FC236}">
                <a16:creationId xmlns:a16="http://schemas.microsoft.com/office/drawing/2014/main" id="{03963649-D31C-4B25-ACF3-EC121F121CDC}"/>
              </a:ext>
            </a:extLst>
          </p:cNvPr>
          <p:cNvSpPr/>
          <p:nvPr/>
        </p:nvSpPr>
        <p:spPr>
          <a:xfrm rot="5400000">
            <a:off x="9892436" y="2126188"/>
            <a:ext cx="404836" cy="348996"/>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22F6D216-EA43-4FB1-BC25-94332C6EC1B3}"/>
              </a:ext>
            </a:extLst>
          </p:cNvPr>
          <p:cNvSpPr/>
          <p:nvPr/>
        </p:nvSpPr>
        <p:spPr>
          <a:xfrm>
            <a:off x="4998366" y="4491477"/>
            <a:ext cx="724247" cy="724247"/>
          </a:xfrm>
          <a:prstGeom prst="ellipse">
            <a:avLst/>
          </a:prstGeom>
          <a:solidFill>
            <a:srgbClr val="6699FF">
              <a:alpha val="0"/>
            </a:srgb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Oval 11">
            <a:extLst>
              <a:ext uri="{FF2B5EF4-FFF2-40B4-BE49-F238E27FC236}">
                <a16:creationId xmlns:a16="http://schemas.microsoft.com/office/drawing/2014/main" id="{7FE22B8D-BB42-4181-8252-17F967FF9304}"/>
              </a:ext>
            </a:extLst>
          </p:cNvPr>
          <p:cNvSpPr/>
          <p:nvPr/>
        </p:nvSpPr>
        <p:spPr>
          <a:xfrm>
            <a:off x="6047801" y="3755120"/>
            <a:ext cx="724247" cy="72424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val 12">
            <a:extLst>
              <a:ext uri="{FF2B5EF4-FFF2-40B4-BE49-F238E27FC236}">
                <a16:creationId xmlns:a16="http://schemas.microsoft.com/office/drawing/2014/main" id="{1C63956A-7EC1-4465-AE97-6F8B4B24EBC6}"/>
              </a:ext>
            </a:extLst>
          </p:cNvPr>
          <p:cNvSpPr/>
          <p:nvPr/>
        </p:nvSpPr>
        <p:spPr>
          <a:xfrm>
            <a:off x="7153408" y="2988799"/>
            <a:ext cx="724247" cy="724247"/>
          </a:xfrm>
          <a:prstGeom prst="ellipse">
            <a:avLst/>
          </a:prstGeom>
          <a:solidFill>
            <a:srgbClr val="66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200D3DBB-55AE-4BB8-A508-F3AD8F2BE7B9}"/>
              </a:ext>
            </a:extLst>
          </p:cNvPr>
          <p:cNvSpPr/>
          <p:nvPr/>
        </p:nvSpPr>
        <p:spPr>
          <a:xfrm>
            <a:off x="8146672" y="2282404"/>
            <a:ext cx="724247" cy="724247"/>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19">
            <a:extLst>
              <a:ext uri="{FF2B5EF4-FFF2-40B4-BE49-F238E27FC236}">
                <a16:creationId xmlns:a16="http://schemas.microsoft.com/office/drawing/2014/main" id="{5BAB92A4-A2B7-4E57-AAC7-715E12AD8DC5}"/>
              </a:ext>
            </a:extLst>
          </p:cNvPr>
          <p:cNvSpPr/>
          <p:nvPr/>
        </p:nvSpPr>
        <p:spPr>
          <a:xfrm>
            <a:off x="9549788" y="3460781"/>
            <a:ext cx="382002" cy="375876"/>
          </a:xfrm>
          <a:custGeom>
            <a:avLst/>
            <a:gdLst/>
            <a:ahLst/>
            <a:cxnLst/>
            <a:rect l="l" t="t" r="r" b="b"/>
            <a:pathLst>
              <a:path w="3214097" h="3162551">
                <a:moveTo>
                  <a:pt x="1014592" y="2306036"/>
                </a:moveTo>
                <a:cubicBezTo>
                  <a:pt x="854868" y="2306036"/>
                  <a:pt x="725386" y="2435518"/>
                  <a:pt x="725386" y="2595242"/>
                </a:cubicBezTo>
                <a:cubicBezTo>
                  <a:pt x="725386" y="2754966"/>
                  <a:pt x="854868" y="2884448"/>
                  <a:pt x="1014592" y="2884448"/>
                </a:cubicBezTo>
                <a:cubicBezTo>
                  <a:pt x="1174316" y="2884448"/>
                  <a:pt x="1303798" y="2754966"/>
                  <a:pt x="1303798" y="2595242"/>
                </a:cubicBezTo>
                <a:cubicBezTo>
                  <a:pt x="1303798" y="2435518"/>
                  <a:pt x="1174316" y="2306036"/>
                  <a:pt x="1014592" y="2306036"/>
                </a:cubicBezTo>
                <a:close/>
                <a:moveTo>
                  <a:pt x="481275" y="1691816"/>
                </a:moveTo>
                <a:cubicBezTo>
                  <a:pt x="321551" y="1691816"/>
                  <a:pt x="192069" y="1821298"/>
                  <a:pt x="192069" y="1981022"/>
                </a:cubicBezTo>
                <a:cubicBezTo>
                  <a:pt x="192069" y="2140746"/>
                  <a:pt x="321551" y="2270228"/>
                  <a:pt x="481275" y="2270228"/>
                </a:cubicBezTo>
                <a:cubicBezTo>
                  <a:pt x="640999" y="2270228"/>
                  <a:pt x="770481" y="2140746"/>
                  <a:pt x="770481" y="1981022"/>
                </a:cubicBezTo>
                <a:cubicBezTo>
                  <a:pt x="770481" y="1821298"/>
                  <a:pt x="640999" y="1691816"/>
                  <a:pt x="481275" y="1691816"/>
                </a:cubicBezTo>
                <a:close/>
                <a:moveTo>
                  <a:pt x="2764751" y="1113404"/>
                </a:moveTo>
                <a:cubicBezTo>
                  <a:pt x="2605027" y="1113404"/>
                  <a:pt x="2475545" y="1242886"/>
                  <a:pt x="2475545" y="1402610"/>
                </a:cubicBezTo>
                <a:cubicBezTo>
                  <a:pt x="2475545" y="1562334"/>
                  <a:pt x="2605027" y="1691816"/>
                  <a:pt x="2764751" y="1691816"/>
                </a:cubicBezTo>
                <a:cubicBezTo>
                  <a:pt x="2924475" y="1691816"/>
                  <a:pt x="3053957" y="1562334"/>
                  <a:pt x="3053957" y="1402610"/>
                </a:cubicBezTo>
                <a:cubicBezTo>
                  <a:pt x="3053957" y="1242886"/>
                  <a:pt x="2924475" y="1113404"/>
                  <a:pt x="2764751" y="1113404"/>
                </a:cubicBezTo>
                <a:close/>
                <a:moveTo>
                  <a:pt x="532503" y="881964"/>
                </a:moveTo>
                <a:cubicBezTo>
                  <a:pt x="372779" y="881964"/>
                  <a:pt x="243297" y="1011446"/>
                  <a:pt x="243297" y="1171170"/>
                </a:cubicBezTo>
                <a:cubicBezTo>
                  <a:pt x="243297" y="1330894"/>
                  <a:pt x="372779" y="1460376"/>
                  <a:pt x="532503" y="1460376"/>
                </a:cubicBezTo>
                <a:cubicBezTo>
                  <a:pt x="692227" y="1460376"/>
                  <a:pt x="821709" y="1330894"/>
                  <a:pt x="821709" y="1171170"/>
                </a:cubicBezTo>
                <a:cubicBezTo>
                  <a:pt x="821709" y="1011446"/>
                  <a:pt x="692227" y="881964"/>
                  <a:pt x="532503" y="881964"/>
                </a:cubicBezTo>
                <a:close/>
                <a:moveTo>
                  <a:pt x="1162143" y="321316"/>
                </a:moveTo>
                <a:cubicBezTo>
                  <a:pt x="1002419" y="321316"/>
                  <a:pt x="872937" y="450798"/>
                  <a:pt x="872937" y="610522"/>
                </a:cubicBezTo>
                <a:cubicBezTo>
                  <a:pt x="872937" y="770246"/>
                  <a:pt x="1002419" y="899728"/>
                  <a:pt x="1162143" y="899728"/>
                </a:cubicBezTo>
                <a:cubicBezTo>
                  <a:pt x="1321867" y="899728"/>
                  <a:pt x="1451349" y="770246"/>
                  <a:pt x="1451349" y="610522"/>
                </a:cubicBezTo>
                <a:cubicBezTo>
                  <a:pt x="1451349" y="450798"/>
                  <a:pt x="1321867" y="321316"/>
                  <a:pt x="1162143" y="321316"/>
                </a:cubicBezTo>
                <a:close/>
                <a:moveTo>
                  <a:pt x="1963447" y="177300"/>
                </a:moveTo>
                <a:cubicBezTo>
                  <a:pt x="1803723" y="177300"/>
                  <a:pt x="1674241" y="306782"/>
                  <a:pt x="1674241" y="466506"/>
                </a:cubicBezTo>
                <a:cubicBezTo>
                  <a:pt x="1674241" y="626230"/>
                  <a:pt x="1803723" y="755712"/>
                  <a:pt x="1963447" y="755712"/>
                </a:cubicBezTo>
                <a:cubicBezTo>
                  <a:pt x="2123171" y="755712"/>
                  <a:pt x="2252653" y="626230"/>
                  <a:pt x="2252653" y="466506"/>
                </a:cubicBezTo>
                <a:cubicBezTo>
                  <a:pt x="2252653" y="306782"/>
                  <a:pt x="2123171" y="177300"/>
                  <a:pt x="1963447" y="177300"/>
                </a:cubicBezTo>
                <a:close/>
                <a:moveTo>
                  <a:pt x="1752672" y="312"/>
                </a:moveTo>
                <a:cubicBezTo>
                  <a:pt x="1817888" y="-690"/>
                  <a:pt x="1885249" y="703"/>
                  <a:pt x="1954799" y="4657"/>
                </a:cubicBezTo>
                <a:cubicBezTo>
                  <a:pt x="2504015" y="53541"/>
                  <a:pt x="2975590" y="412975"/>
                  <a:pt x="3145244" y="944937"/>
                </a:cubicBezTo>
                <a:cubicBezTo>
                  <a:pt x="3412664" y="2126757"/>
                  <a:pt x="2837568" y="2017487"/>
                  <a:pt x="2506889" y="1867964"/>
                </a:cubicBezTo>
                <a:cubicBezTo>
                  <a:pt x="1580987" y="1673869"/>
                  <a:pt x="2725425" y="3197869"/>
                  <a:pt x="1014520" y="3161925"/>
                </a:cubicBezTo>
                <a:cubicBezTo>
                  <a:pt x="-14898" y="3061283"/>
                  <a:pt x="-138545" y="1873713"/>
                  <a:pt x="108747" y="1100212"/>
                </a:cubicBezTo>
                <a:cubicBezTo>
                  <a:pt x="278579" y="569148"/>
                  <a:pt x="774429" y="15339"/>
                  <a:pt x="1752672" y="312"/>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20" name="TextBox 19">
            <a:extLst>
              <a:ext uri="{FF2B5EF4-FFF2-40B4-BE49-F238E27FC236}">
                <a16:creationId xmlns:a16="http://schemas.microsoft.com/office/drawing/2014/main" id="{A4D4BB3C-C54C-467F-BCAC-2D61A4F92D9C}"/>
              </a:ext>
            </a:extLst>
          </p:cNvPr>
          <p:cNvSpPr txBox="1"/>
          <p:nvPr/>
        </p:nvSpPr>
        <p:spPr>
          <a:xfrm>
            <a:off x="2909261" y="3950082"/>
            <a:ext cx="2076631" cy="1015663"/>
          </a:xfrm>
          <a:prstGeom prst="rect">
            <a:avLst/>
          </a:prstGeom>
          <a:noFill/>
        </p:spPr>
        <p:txBody>
          <a:bodyPr wrap="square" rtlCol="0" anchor="ctr">
            <a:spAutoFit/>
          </a:bodyPr>
          <a:lstStyle/>
          <a:p>
            <a:pPr algn="r"/>
            <a:r>
              <a:rPr lang="en-US" altLang="ko-KR" sz="2000" b="1" dirty="0">
                <a:solidFill>
                  <a:srgbClr val="6699FF"/>
                </a:solidFill>
                <a:cs typeface="Arial" pitchFamily="34" charset="0"/>
              </a:rPr>
              <a:t>Connexion du SQL server avec Excel </a:t>
            </a:r>
          </a:p>
        </p:txBody>
      </p:sp>
      <p:sp>
        <p:nvSpPr>
          <p:cNvPr id="22" name="TextBox 21">
            <a:extLst>
              <a:ext uri="{FF2B5EF4-FFF2-40B4-BE49-F238E27FC236}">
                <a16:creationId xmlns:a16="http://schemas.microsoft.com/office/drawing/2014/main" id="{E85FA17E-B36D-417B-A1C1-6FA14C1ABAF0}"/>
              </a:ext>
            </a:extLst>
          </p:cNvPr>
          <p:cNvSpPr txBox="1"/>
          <p:nvPr/>
        </p:nvSpPr>
        <p:spPr>
          <a:xfrm>
            <a:off x="4845939" y="2292454"/>
            <a:ext cx="2242390" cy="1015663"/>
          </a:xfrm>
          <a:prstGeom prst="rect">
            <a:avLst/>
          </a:prstGeom>
          <a:noFill/>
        </p:spPr>
        <p:txBody>
          <a:bodyPr wrap="square" rtlCol="0" anchor="ctr">
            <a:spAutoFit/>
          </a:bodyPr>
          <a:lstStyle/>
          <a:p>
            <a:pPr algn="ctr"/>
            <a:r>
              <a:rPr lang="fr-FR" altLang="ko-KR" sz="2000" b="1" dirty="0">
                <a:solidFill>
                  <a:srgbClr val="6699FF"/>
                </a:solidFill>
                <a:cs typeface="Arial" pitchFamily="34" charset="0"/>
              </a:rPr>
              <a:t>Création du connecteur SQL-Excel</a:t>
            </a:r>
          </a:p>
        </p:txBody>
      </p:sp>
      <p:sp>
        <p:nvSpPr>
          <p:cNvPr id="23" name="TextBox 22">
            <a:extLst>
              <a:ext uri="{FF2B5EF4-FFF2-40B4-BE49-F238E27FC236}">
                <a16:creationId xmlns:a16="http://schemas.microsoft.com/office/drawing/2014/main" id="{1FDCE5EC-42DE-4358-8233-99C3E7B94BB3}"/>
              </a:ext>
            </a:extLst>
          </p:cNvPr>
          <p:cNvSpPr txBox="1"/>
          <p:nvPr/>
        </p:nvSpPr>
        <p:spPr>
          <a:xfrm>
            <a:off x="9038388" y="2572993"/>
            <a:ext cx="1862102" cy="1015663"/>
          </a:xfrm>
          <a:prstGeom prst="rect">
            <a:avLst/>
          </a:prstGeom>
          <a:noFill/>
        </p:spPr>
        <p:txBody>
          <a:bodyPr wrap="square" rtlCol="0" anchor="ctr">
            <a:spAutoFit/>
          </a:bodyPr>
          <a:lstStyle/>
          <a:p>
            <a:pPr algn="ctr"/>
            <a:r>
              <a:rPr lang="fr-FR" altLang="ko-KR" sz="2000" b="1" dirty="0">
                <a:solidFill>
                  <a:schemeClr val="accent4"/>
                </a:solidFill>
                <a:cs typeface="Arial" pitchFamily="34" charset="0"/>
              </a:rPr>
              <a:t>Création de  du tableau de ventes </a:t>
            </a:r>
          </a:p>
        </p:txBody>
      </p:sp>
      <p:sp>
        <p:nvSpPr>
          <p:cNvPr id="24" name="TextBox 23">
            <a:extLst>
              <a:ext uri="{FF2B5EF4-FFF2-40B4-BE49-F238E27FC236}">
                <a16:creationId xmlns:a16="http://schemas.microsoft.com/office/drawing/2014/main" id="{C6153DF2-2063-42EE-8BF4-093D660F84C5}"/>
              </a:ext>
            </a:extLst>
          </p:cNvPr>
          <p:cNvSpPr txBox="1"/>
          <p:nvPr/>
        </p:nvSpPr>
        <p:spPr>
          <a:xfrm>
            <a:off x="3473541" y="2538274"/>
            <a:ext cx="2019791" cy="276999"/>
          </a:xfrm>
          <a:prstGeom prst="rect">
            <a:avLst/>
          </a:prstGeom>
          <a:noFill/>
        </p:spPr>
        <p:txBody>
          <a:bodyPr wrap="square" rtlCol="0">
            <a:spAutoFit/>
          </a:bodyPr>
          <a:lstStyle/>
          <a:p>
            <a:pPr algn="r"/>
            <a:r>
              <a:rPr lang="en-US" altLang="ko-KR" sz="1200" dirty="0">
                <a:solidFill>
                  <a:schemeClr val="tx1">
                    <a:lumMod val="75000"/>
                    <a:lumOff val="25000"/>
                  </a:schemeClr>
                </a:solidFill>
                <a:cs typeface="Arial" pitchFamily="34" charset="0"/>
              </a:rPr>
              <a:t>.</a:t>
            </a:r>
            <a:endParaRPr lang="ko-KR" altLang="en-US" sz="1200" dirty="0">
              <a:solidFill>
                <a:schemeClr val="tx1">
                  <a:lumMod val="75000"/>
                  <a:lumOff val="25000"/>
                </a:schemeClr>
              </a:solidFill>
              <a:cs typeface="Arial" pitchFamily="34" charset="0"/>
            </a:endParaRPr>
          </a:p>
        </p:txBody>
      </p:sp>
      <p:sp>
        <p:nvSpPr>
          <p:cNvPr id="25" name="TextBox 24">
            <a:extLst>
              <a:ext uri="{FF2B5EF4-FFF2-40B4-BE49-F238E27FC236}">
                <a16:creationId xmlns:a16="http://schemas.microsoft.com/office/drawing/2014/main" id="{77C518B2-B22E-4170-8203-09A0A1379121}"/>
              </a:ext>
            </a:extLst>
          </p:cNvPr>
          <p:cNvSpPr txBox="1"/>
          <p:nvPr/>
        </p:nvSpPr>
        <p:spPr>
          <a:xfrm>
            <a:off x="0" y="3786869"/>
            <a:ext cx="2746437" cy="1015663"/>
          </a:xfrm>
          <a:prstGeom prst="rect">
            <a:avLst/>
          </a:prstGeom>
          <a:noFill/>
        </p:spPr>
        <p:txBody>
          <a:bodyPr wrap="square" rtlCol="0">
            <a:spAutoFit/>
          </a:bodyPr>
          <a:lstStyle/>
          <a:p>
            <a:pPr algn="ctr"/>
            <a:r>
              <a:rPr lang="fr-FR" altLang="ko-KR" sz="2400" b="1" dirty="0">
                <a:cs typeface="Arial" pitchFamily="34" charset="0"/>
              </a:rPr>
              <a:t>Préparation de la base de donnés</a:t>
            </a:r>
            <a:r>
              <a:rPr lang="en-US" altLang="ko-KR" sz="2400" b="1" dirty="0">
                <a:cs typeface="Arial" pitchFamily="34" charset="0"/>
              </a:rPr>
              <a:t>  </a:t>
            </a:r>
            <a:endParaRPr lang="ko-KR" altLang="en-US" sz="2400" b="1" dirty="0">
              <a:cs typeface="Arial" pitchFamily="34" charset="0"/>
            </a:endParaRPr>
          </a:p>
          <a:p>
            <a:pPr algn="ctr"/>
            <a:r>
              <a:rPr lang="en-US" altLang="ko-KR" sz="1200" dirty="0">
                <a:solidFill>
                  <a:schemeClr val="tx1">
                    <a:lumMod val="75000"/>
                    <a:lumOff val="25000"/>
                  </a:schemeClr>
                </a:solidFill>
                <a:cs typeface="Arial" pitchFamily="34" charset="0"/>
              </a:rPr>
              <a:t>.</a:t>
            </a:r>
            <a:endParaRPr lang="ko-KR" altLang="en-US" sz="1200" dirty="0">
              <a:solidFill>
                <a:schemeClr val="tx1">
                  <a:lumMod val="75000"/>
                  <a:lumOff val="25000"/>
                </a:schemeClr>
              </a:solidFill>
              <a:cs typeface="Arial" pitchFamily="34" charset="0"/>
            </a:endParaRPr>
          </a:p>
        </p:txBody>
      </p:sp>
      <p:sp>
        <p:nvSpPr>
          <p:cNvPr id="27" name="TextBox 26">
            <a:extLst>
              <a:ext uri="{FF2B5EF4-FFF2-40B4-BE49-F238E27FC236}">
                <a16:creationId xmlns:a16="http://schemas.microsoft.com/office/drawing/2014/main" id="{908BA9F4-76FE-43CF-A364-DE68FFFC7395}"/>
              </a:ext>
            </a:extLst>
          </p:cNvPr>
          <p:cNvSpPr txBox="1"/>
          <p:nvPr/>
        </p:nvSpPr>
        <p:spPr>
          <a:xfrm>
            <a:off x="6472627" y="4439163"/>
            <a:ext cx="2398292" cy="1631216"/>
          </a:xfrm>
          <a:prstGeom prst="rect">
            <a:avLst/>
          </a:prstGeom>
          <a:noFill/>
        </p:spPr>
        <p:txBody>
          <a:bodyPr wrap="square" rtlCol="0">
            <a:spAutoFit/>
          </a:bodyPr>
          <a:lstStyle/>
          <a:p>
            <a:pPr algn="ctr"/>
            <a:r>
              <a:rPr lang="fr-FR" altLang="ko-KR" sz="2000" b="1" dirty="0">
                <a:cs typeface="Arial" pitchFamily="34" charset="0"/>
              </a:rPr>
              <a:t>Développement des fonctions VBA  de traitement des donnés</a:t>
            </a:r>
          </a:p>
        </p:txBody>
      </p:sp>
      <p:pic>
        <p:nvPicPr>
          <p:cNvPr id="29" name="Image 28">
            <a:extLst>
              <a:ext uri="{FF2B5EF4-FFF2-40B4-BE49-F238E27FC236}">
                <a16:creationId xmlns:a16="http://schemas.microsoft.com/office/drawing/2014/main" id="{6047D940-1B72-415F-9AB7-4F37C94940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07403" y="1716431"/>
            <a:ext cx="1862102" cy="1152046"/>
          </a:xfrm>
          <a:prstGeom prst="rect">
            <a:avLst/>
          </a:prstGeom>
        </p:spPr>
      </p:pic>
      <p:grpSp>
        <p:nvGrpSpPr>
          <p:cNvPr id="31" name="Group 115">
            <a:extLst>
              <a:ext uri="{FF2B5EF4-FFF2-40B4-BE49-F238E27FC236}">
                <a16:creationId xmlns:a16="http://schemas.microsoft.com/office/drawing/2014/main" id="{1DEF29BF-EB0C-4CFC-9521-25F3AE2BAE53}"/>
              </a:ext>
            </a:extLst>
          </p:cNvPr>
          <p:cNvGrpSpPr/>
          <p:nvPr/>
        </p:nvGrpSpPr>
        <p:grpSpPr>
          <a:xfrm rot="5400000">
            <a:off x="732035" y="4715610"/>
            <a:ext cx="805206" cy="961575"/>
            <a:chOff x="6867874" y="3721883"/>
            <a:chExt cx="1093501" cy="1741553"/>
          </a:xfrm>
        </p:grpSpPr>
        <p:sp>
          <p:nvSpPr>
            <p:cNvPr id="32" name="Oval 7">
              <a:extLst>
                <a:ext uri="{FF2B5EF4-FFF2-40B4-BE49-F238E27FC236}">
                  <a16:creationId xmlns:a16="http://schemas.microsoft.com/office/drawing/2014/main" id="{C0F78ACB-4CD7-436F-944E-4E2B703FF1CA}"/>
                </a:ext>
              </a:extLst>
            </p:cNvPr>
            <p:cNvSpPr/>
            <p:nvPr/>
          </p:nvSpPr>
          <p:spPr>
            <a:xfrm>
              <a:off x="6867874" y="3721883"/>
              <a:ext cx="1093501" cy="1741553"/>
            </a:xfrm>
            <a:custGeom>
              <a:avLst/>
              <a:gdLst/>
              <a:ahLst/>
              <a:cxnLst/>
              <a:rect l="l" t="t" r="r" b="b"/>
              <a:pathLst>
                <a:path w="1093501" h="1741553">
                  <a:moveTo>
                    <a:pt x="422037" y="0"/>
                  </a:moveTo>
                  <a:lnTo>
                    <a:pt x="422037" y="630979"/>
                  </a:lnTo>
                  <a:cubicBezTo>
                    <a:pt x="422037" y="680563"/>
                    <a:pt x="455258" y="722388"/>
                    <a:pt x="500795" y="734926"/>
                  </a:cubicBezTo>
                  <a:lnTo>
                    <a:pt x="500795" y="955639"/>
                  </a:lnTo>
                  <a:cubicBezTo>
                    <a:pt x="500795" y="982077"/>
                    <a:pt x="522227" y="1003509"/>
                    <a:pt x="548664" y="1003509"/>
                  </a:cubicBezTo>
                  <a:cubicBezTo>
                    <a:pt x="575102" y="1003509"/>
                    <a:pt x="596533" y="982077"/>
                    <a:pt x="596533" y="955639"/>
                  </a:cubicBezTo>
                  <a:lnTo>
                    <a:pt x="596533" y="735077"/>
                  </a:lnTo>
                  <a:cubicBezTo>
                    <a:pt x="642317" y="722690"/>
                    <a:pt x="675778" y="680742"/>
                    <a:pt x="675778" y="630979"/>
                  </a:cubicBezTo>
                  <a:lnTo>
                    <a:pt x="675778" y="658"/>
                  </a:lnTo>
                  <a:cubicBezTo>
                    <a:pt x="911634" y="31647"/>
                    <a:pt x="1093500" y="233580"/>
                    <a:pt x="1093500" y="477990"/>
                  </a:cubicBezTo>
                  <a:lnTo>
                    <a:pt x="1093500" y="780133"/>
                  </a:lnTo>
                  <a:lnTo>
                    <a:pt x="1093501" y="780133"/>
                  </a:lnTo>
                  <a:lnTo>
                    <a:pt x="1093501" y="1260843"/>
                  </a:lnTo>
                  <a:cubicBezTo>
                    <a:pt x="1093501" y="1526332"/>
                    <a:pt x="878279" y="1741553"/>
                    <a:pt x="612791" y="1741553"/>
                  </a:cubicBezTo>
                  <a:lnTo>
                    <a:pt x="480710" y="1741553"/>
                  </a:lnTo>
                  <a:cubicBezTo>
                    <a:pt x="215222" y="1741553"/>
                    <a:pt x="1" y="1526332"/>
                    <a:pt x="1" y="1260843"/>
                  </a:cubicBezTo>
                  <a:lnTo>
                    <a:pt x="1" y="787709"/>
                  </a:lnTo>
                  <a:lnTo>
                    <a:pt x="0" y="787709"/>
                  </a:lnTo>
                  <a:lnTo>
                    <a:pt x="0" y="477990"/>
                  </a:lnTo>
                  <a:cubicBezTo>
                    <a:pt x="0" y="232085"/>
                    <a:pt x="184097" y="29180"/>
                    <a:pt x="422037" y="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3" name="Rounded Rectangle 108">
              <a:extLst>
                <a:ext uri="{FF2B5EF4-FFF2-40B4-BE49-F238E27FC236}">
                  <a16:creationId xmlns:a16="http://schemas.microsoft.com/office/drawing/2014/main" id="{5B3C5F70-905F-4BB7-9FB1-5E18F498FB08}"/>
                </a:ext>
              </a:extLst>
            </p:cNvPr>
            <p:cNvSpPr/>
            <p:nvPr/>
          </p:nvSpPr>
          <p:spPr>
            <a:xfrm>
              <a:off x="7309131" y="3809649"/>
              <a:ext cx="210986" cy="457200"/>
            </a:xfrm>
            <a:prstGeom prst="roundRect">
              <a:avLst>
                <a:gd name="adj" fmla="val 50000"/>
              </a:avLst>
            </a:prstGeom>
            <a:solidFill>
              <a:srgbClr val="66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8" name="Frame 17">
            <a:extLst>
              <a:ext uri="{FF2B5EF4-FFF2-40B4-BE49-F238E27FC236}">
                <a16:creationId xmlns:a16="http://schemas.microsoft.com/office/drawing/2014/main" id="{11D8A768-8A11-4D0F-B02E-FDB4603B6AE9}"/>
              </a:ext>
            </a:extLst>
          </p:cNvPr>
          <p:cNvSpPr/>
          <p:nvPr/>
        </p:nvSpPr>
        <p:spPr>
          <a:xfrm>
            <a:off x="8311926" y="2481851"/>
            <a:ext cx="318434" cy="318434"/>
          </a:xfrm>
          <a:custGeom>
            <a:avLst/>
            <a:gdLst/>
            <a:ahLst/>
            <a:cxnLst/>
            <a:rect l="l" t="t" r="r" b="b"/>
            <a:pathLst>
              <a:path w="3240000" h="3240000">
                <a:moveTo>
                  <a:pt x="415456" y="380544"/>
                </a:moveTo>
                <a:lnTo>
                  <a:pt x="415456" y="385333"/>
                </a:lnTo>
                <a:lnTo>
                  <a:pt x="385333" y="385333"/>
                </a:lnTo>
                <a:lnTo>
                  <a:pt x="385333" y="2854667"/>
                </a:lnTo>
                <a:lnTo>
                  <a:pt x="1529120" y="2854667"/>
                </a:lnTo>
                <a:cubicBezTo>
                  <a:pt x="1267123" y="2430711"/>
                  <a:pt x="997530" y="1721825"/>
                  <a:pt x="436017" y="1672600"/>
                </a:cubicBezTo>
                <a:lnTo>
                  <a:pt x="600235" y="1185112"/>
                </a:lnTo>
                <a:cubicBezTo>
                  <a:pt x="1132790" y="1359573"/>
                  <a:pt x="1278822" y="1550851"/>
                  <a:pt x="1544730" y="1923929"/>
                </a:cubicBezTo>
                <a:cubicBezTo>
                  <a:pt x="1789452" y="1379400"/>
                  <a:pt x="1927092" y="1088696"/>
                  <a:pt x="2233403" y="596568"/>
                </a:cubicBezTo>
                <a:lnTo>
                  <a:pt x="2770666" y="596568"/>
                </a:lnTo>
                <a:cubicBezTo>
                  <a:pt x="2331495" y="1220469"/>
                  <a:pt x="1907612" y="2113878"/>
                  <a:pt x="1578489" y="2854667"/>
                </a:cubicBezTo>
                <a:lnTo>
                  <a:pt x="2854667" y="2854667"/>
                </a:lnTo>
                <a:lnTo>
                  <a:pt x="2854667" y="596568"/>
                </a:lnTo>
                <a:lnTo>
                  <a:pt x="2858395" y="596568"/>
                </a:lnTo>
                <a:lnTo>
                  <a:pt x="2858395" y="380544"/>
                </a:lnTo>
                <a:close/>
                <a:moveTo>
                  <a:pt x="0" y="0"/>
                </a:moveTo>
                <a:lnTo>
                  <a:pt x="3240000" y="0"/>
                </a:lnTo>
                <a:lnTo>
                  <a:pt x="3240000" y="3240000"/>
                </a:lnTo>
                <a:lnTo>
                  <a:pt x="0" y="3240000"/>
                </a:lnTo>
                <a:close/>
              </a:path>
            </a:pathLst>
          </a:custGeom>
          <a:solidFill>
            <a:srgbClr val="66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tx1"/>
              </a:solidFill>
            </a:endParaRPr>
          </a:p>
        </p:txBody>
      </p:sp>
      <p:sp>
        <p:nvSpPr>
          <p:cNvPr id="30" name="Block Arc 41">
            <a:extLst>
              <a:ext uri="{FF2B5EF4-FFF2-40B4-BE49-F238E27FC236}">
                <a16:creationId xmlns:a16="http://schemas.microsoft.com/office/drawing/2014/main" id="{96100E5E-07AE-4002-8674-2FF022356BE6}"/>
              </a:ext>
            </a:extLst>
          </p:cNvPr>
          <p:cNvSpPr/>
          <p:nvPr/>
        </p:nvSpPr>
        <p:spPr>
          <a:xfrm>
            <a:off x="5068876" y="4592803"/>
            <a:ext cx="563324" cy="570461"/>
          </a:xfrm>
          <a:custGeom>
            <a:avLst/>
            <a:gdLst/>
            <a:ahLst/>
            <a:cxnLst/>
            <a:rect l="l" t="t" r="r" b="b"/>
            <a:pathLst>
              <a:path w="2844151" h="2880180">
                <a:moveTo>
                  <a:pt x="2390187" y="1502145"/>
                </a:moveTo>
                <a:lnTo>
                  <a:pt x="2844151" y="1530794"/>
                </a:lnTo>
                <a:cubicBezTo>
                  <a:pt x="2804784" y="2154619"/>
                  <a:pt x="2367464" y="2681809"/>
                  <a:pt x="1761650" y="2835749"/>
                </a:cubicBezTo>
                <a:cubicBezTo>
                  <a:pt x="1191486" y="2980631"/>
                  <a:pt x="594633" y="2763755"/>
                  <a:pt x="252983" y="2293680"/>
                </a:cubicBezTo>
                <a:lnTo>
                  <a:pt x="102982" y="2380283"/>
                </a:lnTo>
                <a:lnTo>
                  <a:pt x="104524" y="1603708"/>
                </a:lnTo>
                <a:lnTo>
                  <a:pt x="777828" y="1990661"/>
                </a:lnTo>
                <a:lnTo>
                  <a:pt x="648358" y="2065410"/>
                </a:lnTo>
                <a:cubicBezTo>
                  <a:pt x="886760" y="2358087"/>
                  <a:pt x="1276546" y="2489694"/>
                  <a:pt x="1649627" y="2394891"/>
                </a:cubicBezTo>
                <a:cubicBezTo>
                  <a:pt x="2064076" y="2289577"/>
                  <a:pt x="2363256" y="1928916"/>
                  <a:pt x="2390187" y="1502145"/>
                </a:cubicBezTo>
                <a:close/>
                <a:moveTo>
                  <a:pt x="1424249" y="58"/>
                </a:moveTo>
                <a:cubicBezTo>
                  <a:pt x="1880498" y="-4073"/>
                  <a:pt x="2318325" y="209551"/>
                  <a:pt x="2591169" y="586524"/>
                </a:cubicBezTo>
                <a:lnTo>
                  <a:pt x="2741170" y="499921"/>
                </a:lnTo>
                <a:lnTo>
                  <a:pt x="2739628" y="1276497"/>
                </a:lnTo>
                <a:lnTo>
                  <a:pt x="2066324" y="889544"/>
                </a:lnTo>
                <a:lnTo>
                  <a:pt x="2195793" y="814795"/>
                </a:lnTo>
                <a:cubicBezTo>
                  <a:pt x="1957391" y="522118"/>
                  <a:pt x="1567606" y="390511"/>
                  <a:pt x="1194524" y="485313"/>
                </a:cubicBezTo>
                <a:cubicBezTo>
                  <a:pt x="780075" y="590627"/>
                  <a:pt x="480895" y="951288"/>
                  <a:pt x="453964" y="1378059"/>
                </a:cubicBezTo>
                <a:lnTo>
                  <a:pt x="0" y="1349410"/>
                </a:lnTo>
                <a:cubicBezTo>
                  <a:pt x="39367" y="725585"/>
                  <a:pt x="476687" y="198395"/>
                  <a:pt x="1082501" y="44455"/>
                </a:cubicBezTo>
                <a:cubicBezTo>
                  <a:pt x="1196091" y="15591"/>
                  <a:pt x="1310740" y="1086"/>
                  <a:pt x="1424249" y="58"/>
                </a:cubicBezTo>
                <a:close/>
              </a:path>
            </a:pathLst>
          </a:custGeom>
          <a:solidFill>
            <a:srgbClr val="6699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sp>
        <p:nvSpPr>
          <p:cNvPr id="34" name="Oval 7">
            <a:extLst>
              <a:ext uri="{FF2B5EF4-FFF2-40B4-BE49-F238E27FC236}">
                <a16:creationId xmlns:a16="http://schemas.microsoft.com/office/drawing/2014/main" id="{5B3365E1-0E4A-4E37-8487-402BEAEC4C18}"/>
              </a:ext>
            </a:extLst>
          </p:cNvPr>
          <p:cNvSpPr/>
          <p:nvPr/>
        </p:nvSpPr>
        <p:spPr>
          <a:xfrm>
            <a:off x="6151995" y="3859990"/>
            <a:ext cx="514505" cy="514505"/>
          </a:xfrm>
          <a:custGeom>
            <a:avLst/>
            <a:gdLst/>
            <a:ahLst/>
            <a:cxnLst/>
            <a:rect l="l" t="t" r="r" b="b"/>
            <a:pathLst>
              <a:path w="3240000" h="3240000">
                <a:moveTo>
                  <a:pt x="1415334" y="1947658"/>
                </a:moveTo>
                <a:lnTo>
                  <a:pt x="838053" y="2871852"/>
                </a:lnTo>
                <a:cubicBezTo>
                  <a:pt x="1312591" y="3168264"/>
                  <a:pt x="1913932" y="3170879"/>
                  <a:pt x="2391030" y="2878606"/>
                </a:cubicBezTo>
                <a:lnTo>
                  <a:pt x="1821709" y="1949263"/>
                </a:lnTo>
                <a:cubicBezTo>
                  <a:pt x="1763478" y="1986502"/>
                  <a:pt x="1694174" y="2007350"/>
                  <a:pt x="1620000" y="2007350"/>
                </a:cubicBezTo>
                <a:cubicBezTo>
                  <a:pt x="1544621" y="2007350"/>
                  <a:pt x="1474270" y="1985818"/>
                  <a:pt x="1415334" y="1947658"/>
                </a:cubicBezTo>
                <a:close/>
                <a:moveTo>
                  <a:pt x="1620001" y="1350973"/>
                </a:moveTo>
                <a:cubicBezTo>
                  <a:pt x="1471421" y="1350973"/>
                  <a:pt x="1350973" y="1471421"/>
                  <a:pt x="1350973" y="1620001"/>
                </a:cubicBezTo>
                <a:cubicBezTo>
                  <a:pt x="1350973" y="1768581"/>
                  <a:pt x="1471421" y="1889029"/>
                  <a:pt x="1620001" y="1889029"/>
                </a:cubicBezTo>
                <a:cubicBezTo>
                  <a:pt x="1768581" y="1889029"/>
                  <a:pt x="1889029" y="1768581"/>
                  <a:pt x="1889029" y="1620001"/>
                </a:cubicBezTo>
                <a:cubicBezTo>
                  <a:pt x="1889029" y="1471421"/>
                  <a:pt x="1768581" y="1350973"/>
                  <a:pt x="1620001" y="1350973"/>
                </a:cubicBezTo>
                <a:close/>
                <a:moveTo>
                  <a:pt x="2324470" y="322965"/>
                </a:moveTo>
                <a:lnTo>
                  <a:pt x="1804044" y="1281148"/>
                </a:lnTo>
                <a:cubicBezTo>
                  <a:pt x="1925507" y="1345192"/>
                  <a:pt x="2007350" y="1473038"/>
                  <a:pt x="2007350" y="1620000"/>
                </a:cubicBezTo>
                <a:lnTo>
                  <a:pt x="2005998" y="1633413"/>
                </a:lnTo>
                <a:lnTo>
                  <a:pt x="3095109" y="1671260"/>
                </a:lnTo>
                <a:cubicBezTo>
                  <a:pt x="3114541" y="1112092"/>
                  <a:pt x="2816135" y="590008"/>
                  <a:pt x="2324470" y="322965"/>
                </a:cubicBezTo>
                <a:close/>
                <a:moveTo>
                  <a:pt x="926838" y="316888"/>
                </a:moveTo>
                <a:cubicBezTo>
                  <a:pt x="432869" y="579644"/>
                  <a:pt x="129933" y="1099113"/>
                  <a:pt x="144500" y="1658429"/>
                </a:cubicBezTo>
                <a:lnTo>
                  <a:pt x="1233664" y="1630062"/>
                </a:lnTo>
                <a:cubicBezTo>
                  <a:pt x="1232693" y="1626734"/>
                  <a:pt x="1232650" y="1623372"/>
                  <a:pt x="1232650" y="1620000"/>
                </a:cubicBezTo>
                <a:cubicBezTo>
                  <a:pt x="1232650" y="1471836"/>
                  <a:pt x="1315838" y="1343102"/>
                  <a:pt x="1438904" y="1279548"/>
                </a:cubicBezTo>
                <a:close/>
                <a:moveTo>
                  <a:pt x="1620000" y="0"/>
                </a:moveTo>
                <a:cubicBezTo>
                  <a:pt x="2514701" y="0"/>
                  <a:pt x="3240000" y="725299"/>
                  <a:pt x="3240000" y="1620000"/>
                </a:cubicBezTo>
                <a:cubicBezTo>
                  <a:pt x="3240000" y="2514701"/>
                  <a:pt x="2514701" y="3240000"/>
                  <a:pt x="1620000" y="3240000"/>
                </a:cubicBezTo>
                <a:cubicBezTo>
                  <a:pt x="725299" y="3240000"/>
                  <a:pt x="0" y="2514701"/>
                  <a:pt x="0" y="1620000"/>
                </a:cubicBezTo>
                <a:cubicBezTo>
                  <a:pt x="0" y="725299"/>
                  <a:pt x="725299" y="0"/>
                  <a:pt x="1620000" y="0"/>
                </a:cubicBezTo>
                <a:close/>
              </a:path>
            </a:pathLst>
          </a:custGeom>
          <a:solidFill>
            <a:srgbClr val="6699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ko-KR" altLang="en-US" sz="2700"/>
          </a:p>
        </p:txBody>
      </p:sp>
      <p:sp>
        <p:nvSpPr>
          <p:cNvPr id="35" name="Parallelogram 30">
            <a:extLst>
              <a:ext uri="{FF2B5EF4-FFF2-40B4-BE49-F238E27FC236}">
                <a16:creationId xmlns:a16="http://schemas.microsoft.com/office/drawing/2014/main" id="{846CE9DD-E337-46DF-AEBD-F27BD646292A}"/>
              </a:ext>
            </a:extLst>
          </p:cNvPr>
          <p:cNvSpPr/>
          <p:nvPr/>
        </p:nvSpPr>
        <p:spPr>
          <a:xfrm flipH="1">
            <a:off x="7251350" y="3122760"/>
            <a:ext cx="514976" cy="516250"/>
          </a:xfrm>
          <a:custGeom>
            <a:avLst/>
            <a:gdLst/>
            <a:ahLst/>
            <a:cxnLst/>
            <a:rect l="l" t="t" r="r" b="b"/>
            <a:pathLst>
              <a:path w="3240000" h="3248012">
                <a:moveTo>
                  <a:pt x="712553" y="858820"/>
                </a:moveTo>
                <a:cubicBezTo>
                  <a:pt x="727950" y="858820"/>
                  <a:pt x="743348" y="864694"/>
                  <a:pt x="755096" y="876443"/>
                </a:cubicBezTo>
                <a:lnTo>
                  <a:pt x="1193671" y="1315016"/>
                </a:lnTo>
                <a:lnTo>
                  <a:pt x="1509169" y="999517"/>
                </a:lnTo>
                <a:cubicBezTo>
                  <a:pt x="1509517" y="999169"/>
                  <a:pt x="1509868" y="998827"/>
                  <a:pt x="1510414" y="998691"/>
                </a:cubicBezTo>
                <a:lnTo>
                  <a:pt x="1518932" y="988592"/>
                </a:lnTo>
                <a:cubicBezTo>
                  <a:pt x="1531945" y="978263"/>
                  <a:pt x="1547912" y="974188"/>
                  <a:pt x="1563209" y="975946"/>
                </a:cubicBezTo>
                <a:cubicBezTo>
                  <a:pt x="1578505" y="977705"/>
                  <a:pt x="1593131" y="985299"/>
                  <a:pt x="1603459" y="998313"/>
                </a:cubicBezTo>
                <a:lnTo>
                  <a:pt x="1892346" y="1362277"/>
                </a:lnTo>
                <a:lnTo>
                  <a:pt x="2149759" y="1177067"/>
                </a:lnTo>
                <a:lnTo>
                  <a:pt x="2151621" y="1174867"/>
                </a:lnTo>
                <a:cubicBezTo>
                  <a:pt x="2159033" y="1169006"/>
                  <a:pt x="2167397" y="1165168"/>
                  <a:pt x="2176160" y="1163802"/>
                </a:cubicBezTo>
                <a:cubicBezTo>
                  <a:pt x="2177188" y="1163485"/>
                  <a:pt x="2178237" y="1163269"/>
                  <a:pt x="2179375" y="1163558"/>
                </a:cubicBezTo>
                <a:cubicBezTo>
                  <a:pt x="2184768" y="1161771"/>
                  <a:pt x="2190389" y="1161654"/>
                  <a:pt x="2195921" y="1162300"/>
                </a:cubicBezTo>
                <a:cubicBezTo>
                  <a:pt x="2196662" y="1162386"/>
                  <a:pt x="2197402" y="1162487"/>
                  <a:pt x="2198081" y="1162987"/>
                </a:cubicBezTo>
                <a:cubicBezTo>
                  <a:pt x="2202197" y="1163290"/>
                  <a:pt x="2206218" y="1164270"/>
                  <a:pt x="2209739" y="1166702"/>
                </a:cubicBezTo>
                <a:cubicBezTo>
                  <a:pt x="2213116" y="1166857"/>
                  <a:pt x="2216051" y="1168231"/>
                  <a:pt x="2218766" y="1170038"/>
                </a:cubicBezTo>
                <a:cubicBezTo>
                  <a:pt x="2225342" y="1173160"/>
                  <a:pt x="2231151" y="1177875"/>
                  <a:pt x="2235489" y="1184194"/>
                </a:cubicBezTo>
                <a:lnTo>
                  <a:pt x="2236132" y="1184737"/>
                </a:lnTo>
                <a:lnTo>
                  <a:pt x="2236287" y="1184934"/>
                </a:lnTo>
                <a:lnTo>
                  <a:pt x="2238712" y="1187183"/>
                </a:lnTo>
                <a:cubicBezTo>
                  <a:pt x="2239115" y="1187744"/>
                  <a:pt x="2239507" y="1188310"/>
                  <a:pt x="2239574" y="1189090"/>
                </a:cubicBezTo>
                <a:lnTo>
                  <a:pt x="2540580" y="1569705"/>
                </a:lnTo>
                <a:cubicBezTo>
                  <a:pt x="2561191" y="1595768"/>
                  <a:pt x="2556772" y="1633604"/>
                  <a:pt x="2530710" y="1654215"/>
                </a:cubicBezTo>
                <a:cubicBezTo>
                  <a:pt x="2504647" y="1674827"/>
                  <a:pt x="2466811" y="1670408"/>
                  <a:pt x="2446199" y="1644345"/>
                </a:cubicBezTo>
                <a:lnTo>
                  <a:pt x="2177884" y="1305067"/>
                </a:lnTo>
                <a:lnTo>
                  <a:pt x="1934804" y="1479967"/>
                </a:lnTo>
                <a:cubicBezTo>
                  <a:pt x="1927367" y="1485317"/>
                  <a:pt x="1919123" y="1488726"/>
                  <a:pt x="1910598" y="1489881"/>
                </a:cubicBezTo>
                <a:cubicBezTo>
                  <a:pt x="1885257" y="1507791"/>
                  <a:pt x="1850121" y="1502627"/>
                  <a:pt x="1830495" y="1477903"/>
                </a:cubicBezTo>
                <a:lnTo>
                  <a:pt x="1551924" y="1126933"/>
                </a:lnTo>
                <a:lnTo>
                  <a:pt x="1239041" y="1439816"/>
                </a:lnTo>
                <a:cubicBezTo>
                  <a:pt x="1226569" y="1452288"/>
                  <a:pt x="1209983" y="1458139"/>
                  <a:pt x="1193674" y="1456888"/>
                </a:cubicBezTo>
                <a:cubicBezTo>
                  <a:pt x="1177363" y="1458142"/>
                  <a:pt x="1160774" y="1452290"/>
                  <a:pt x="1148301" y="1439816"/>
                </a:cubicBezTo>
                <a:lnTo>
                  <a:pt x="670011" y="961527"/>
                </a:lnTo>
                <a:cubicBezTo>
                  <a:pt x="646515" y="938031"/>
                  <a:pt x="646515" y="899938"/>
                  <a:pt x="670011" y="876442"/>
                </a:cubicBezTo>
                <a:cubicBezTo>
                  <a:pt x="681760" y="864694"/>
                  <a:pt x="697157" y="858820"/>
                  <a:pt x="712553" y="858820"/>
                </a:cubicBezTo>
                <a:close/>
                <a:moveTo>
                  <a:pt x="2790000" y="699581"/>
                </a:moveTo>
                <a:lnTo>
                  <a:pt x="450000" y="699581"/>
                </a:lnTo>
                <a:lnTo>
                  <a:pt x="450000" y="1851581"/>
                </a:lnTo>
                <a:lnTo>
                  <a:pt x="2790000" y="1851581"/>
                </a:lnTo>
                <a:close/>
                <a:moveTo>
                  <a:pt x="2987972" y="519497"/>
                </a:moveTo>
                <a:lnTo>
                  <a:pt x="2987972" y="2031665"/>
                </a:lnTo>
                <a:lnTo>
                  <a:pt x="252028" y="2031665"/>
                </a:lnTo>
                <a:lnTo>
                  <a:pt x="252028" y="519497"/>
                </a:lnTo>
                <a:close/>
                <a:moveTo>
                  <a:pt x="1620000" y="0"/>
                </a:moveTo>
                <a:cubicBezTo>
                  <a:pt x="1540462" y="0"/>
                  <a:pt x="1475984" y="64478"/>
                  <a:pt x="1475984" y="144016"/>
                </a:cubicBezTo>
                <a:lnTo>
                  <a:pt x="1475984" y="267469"/>
                </a:lnTo>
                <a:lnTo>
                  <a:pt x="0" y="267469"/>
                </a:lnTo>
                <a:lnTo>
                  <a:pt x="0" y="2283693"/>
                </a:lnTo>
                <a:lnTo>
                  <a:pt x="852101" y="2283693"/>
                </a:lnTo>
                <a:lnTo>
                  <a:pt x="323771" y="3248012"/>
                </a:lnTo>
                <a:lnTo>
                  <a:pt x="621526" y="3248012"/>
                </a:lnTo>
                <a:lnTo>
                  <a:pt x="1149856" y="2283693"/>
                </a:lnTo>
                <a:lnTo>
                  <a:pt x="2090146" y="2283693"/>
                </a:lnTo>
                <a:lnTo>
                  <a:pt x="2618476" y="3248012"/>
                </a:lnTo>
                <a:lnTo>
                  <a:pt x="2916231" y="3248012"/>
                </a:lnTo>
                <a:lnTo>
                  <a:pt x="2387901" y="2283693"/>
                </a:lnTo>
                <a:lnTo>
                  <a:pt x="3240000" y="2283693"/>
                </a:lnTo>
                <a:lnTo>
                  <a:pt x="3240000" y="267469"/>
                </a:lnTo>
                <a:lnTo>
                  <a:pt x="1764016" y="267469"/>
                </a:lnTo>
                <a:lnTo>
                  <a:pt x="1764016" y="144016"/>
                </a:lnTo>
                <a:cubicBezTo>
                  <a:pt x="1764016" y="64478"/>
                  <a:pt x="1699538" y="0"/>
                  <a:pt x="1620000"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Tree>
    <p:extLst>
      <p:ext uri="{BB962C8B-B14F-4D97-AF65-F5344CB8AC3E}">
        <p14:creationId xmlns:p14="http://schemas.microsoft.com/office/powerpoint/2010/main" val="1557309788"/>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B962C56B-C4A3-4973-95F5-FFB509386859}"/>
              </a:ext>
            </a:extLst>
          </p:cNvPr>
          <p:cNvPicPr>
            <a:picLocks noChangeAspect="1"/>
          </p:cNvPicPr>
          <p:nvPr/>
        </p:nvPicPr>
        <p:blipFill rotWithShape="1">
          <a:blip r:embed="rId2">
            <a:extLst>
              <a:ext uri="{28A0092B-C50C-407E-A947-70E740481C1C}">
                <a14:useLocalDpi xmlns:a14="http://schemas.microsoft.com/office/drawing/2010/main" val="0"/>
              </a:ext>
            </a:extLst>
          </a:blip>
          <a:srcRect b="7471"/>
          <a:stretch/>
        </p:blipFill>
        <p:spPr bwMode="auto">
          <a:xfrm>
            <a:off x="2105891" y="477982"/>
            <a:ext cx="7980218" cy="5902036"/>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542195984"/>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EC1D0DDB-C90F-4AAF-A07A-E6C5F41289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24545" y="886692"/>
            <a:ext cx="7273637" cy="5403272"/>
          </a:xfrm>
          <a:prstGeom prst="rect">
            <a:avLst/>
          </a:prstGeom>
        </p:spPr>
      </p:pic>
    </p:spTree>
    <p:extLst>
      <p:ext uri="{BB962C8B-B14F-4D97-AF65-F5344CB8AC3E}">
        <p14:creationId xmlns:p14="http://schemas.microsoft.com/office/powerpoint/2010/main" val="1613655119"/>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9B85F3A-0D98-4AE5-8CED-AA4A4CF82188}"/>
              </a:ext>
            </a:extLst>
          </p:cNvPr>
          <p:cNvSpPr>
            <a:spLocks noGrp="1"/>
          </p:cNvSpPr>
          <p:nvPr>
            <p:ph type="body" sz="quarter" idx="10"/>
          </p:nvPr>
        </p:nvSpPr>
        <p:spPr>
          <a:xfrm>
            <a:off x="300990" y="518372"/>
            <a:ext cx="10228291" cy="724247"/>
          </a:xfrm>
        </p:spPr>
        <p:txBody>
          <a:bodyPr/>
          <a:lstStyle/>
          <a:p>
            <a:r>
              <a:rPr lang="en-US" dirty="0"/>
              <a:t>	</a:t>
            </a:r>
            <a:r>
              <a:rPr lang="en-US" sz="6000" dirty="0"/>
              <a:t>PLAN </a:t>
            </a:r>
          </a:p>
        </p:txBody>
      </p:sp>
      <p:grpSp>
        <p:nvGrpSpPr>
          <p:cNvPr id="67" name="Group 66">
            <a:extLst>
              <a:ext uri="{FF2B5EF4-FFF2-40B4-BE49-F238E27FC236}">
                <a16:creationId xmlns:a16="http://schemas.microsoft.com/office/drawing/2014/main" id="{85030F3C-3F14-4280-AA6C-19204206B3E0}"/>
              </a:ext>
            </a:extLst>
          </p:cNvPr>
          <p:cNvGrpSpPr/>
          <p:nvPr/>
        </p:nvGrpSpPr>
        <p:grpSpPr>
          <a:xfrm rot="16200000">
            <a:off x="8019960" y="2640234"/>
            <a:ext cx="6404152" cy="1704274"/>
            <a:chOff x="3960971" y="2767117"/>
            <a:chExt cx="4267200" cy="1321489"/>
          </a:xfrm>
        </p:grpSpPr>
        <p:sp>
          <p:nvSpPr>
            <p:cNvPr id="68" name="Freeform: Shape 67">
              <a:extLst>
                <a:ext uri="{FF2B5EF4-FFF2-40B4-BE49-F238E27FC236}">
                  <a16:creationId xmlns:a16="http://schemas.microsoft.com/office/drawing/2014/main" id="{500CC3D4-3213-44FE-AEA1-D00F01745FC6}"/>
                </a:ext>
              </a:extLst>
            </p:cNvPr>
            <p:cNvSpPr/>
            <p:nvPr/>
          </p:nvSpPr>
          <p:spPr>
            <a:xfrm>
              <a:off x="4049553" y="3359522"/>
              <a:ext cx="4086225" cy="657225"/>
            </a:xfrm>
            <a:custGeom>
              <a:avLst/>
              <a:gdLst>
                <a:gd name="connsiteX0" fmla="*/ 3881914 w 4086225"/>
                <a:gd name="connsiteY0" fmla="*/ 86622 h 657225"/>
                <a:gd name="connsiteX1" fmla="*/ 2049304 w 4086225"/>
                <a:gd name="connsiteY1" fmla="*/ 319032 h 657225"/>
                <a:gd name="connsiteX2" fmla="*/ 2049304 w 4086225"/>
                <a:gd name="connsiteY2" fmla="*/ 313317 h 657225"/>
                <a:gd name="connsiteX3" fmla="*/ 210979 w 4086225"/>
                <a:gd name="connsiteY3" fmla="*/ 78050 h 657225"/>
                <a:gd name="connsiteX4" fmla="*/ 7144 w 4086225"/>
                <a:gd name="connsiteY4" fmla="*/ 603830 h 657225"/>
                <a:gd name="connsiteX5" fmla="*/ 1779746 w 4086225"/>
                <a:gd name="connsiteY5" fmla="*/ 375230 h 657225"/>
                <a:gd name="connsiteX6" fmla="*/ 2043589 w 4086225"/>
                <a:gd name="connsiteY6" fmla="*/ 643835 h 657225"/>
                <a:gd name="connsiteX7" fmla="*/ 2043589 w 4086225"/>
                <a:gd name="connsiteY7" fmla="*/ 652407 h 657225"/>
                <a:gd name="connsiteX8" fmla="*/ 2312194 w 4086225"/>
                <a:gd name="connsiteY8" fmla="*/ 383802 h 657225"/>
                <a:gd name="connsiteX9" fmla="*/ 4084796 w 4086225"/>
                <a:gd name="connsiteY9" fmla="*/ 612402 h 657225"/>
                <a:gd name="connsiteX10" fmla="*/ 3881914 w 4086225"/>
                <a:gd name="connsiteY10" fmla="*/ 86622 h 657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86225" h="657225">
                  <a:moveTo>
                    <a:pt x="3881914" y="86622"/>
                  </a:moveTo>
                  <a:cubicBezTo>
                    <a:pt x="3555206" y="-1960"/>
                    <a:pt x="2711291" y="-80065"/>
                    <a:pt x="2049304" y="319032"/>
                  </a:cubicBezTo>
                  <a:lnTo>
                    <a:pt x="2049304" y="313317"/>
                  </a:lnTo>
                  <a:cubicBezTo>
                    <a:pt x="1385411" y="-88638"/>
                    <a:pt x="538639" y="-9580"/>
                    <a:pt x="210979" y="78050"/>
                  </a:cubicBezTo>
                  <a:cubicBezTo>
                    <a:pt x="210979" y="78050"/>
                    <a:pt x="17621" y="294267"/>
                    <a:pt x="7144" y="603830"/>
                  </a:cubicBezTo>
                  <a:lnTo>
                    <a:pt x="1779746" y="375230"/>
                  </a:lnTo>
                  <a:cubicBezTo>
                    <a:pt x="1779746" y="521915"/>
                    <a:pt x="1897856" y="640977"/>
                    <a:pt x="2043589" y="643835"/>
                  </a:cubicBezTo>
                  <a:lnTo>
                    <a:pt x="2043589" y="652407"/>
                  </a:lnTo>
                  <a:cubicBezTo>
                    <a:pt x="2192179" y="652407"/>
                    <a:pt x="2312194" y="532392"/>
                    <a:pt x="2312194" y="383802"/>
                  </a:cubicBezTo>
                  <a:lnTo>
                    <a:pt x="4084796" y="612402"/>
                  </a:lnTo>
                  <a:cubicBezTo>
                    <a:pt x="4076224" y="302840"/>
                    <a:pt x="3881914" y="86622"/>
                    <a:pt x="3881914" y="86622"/>
                  </a:cubicBezTo>
                  <a:close/>
                </a:path>
              </a:pathLst>
            </a:custGeom>
            <a:solidFill>
              <a:srgbClr val="6699FF"/>
            </a:solidFill>
            <a:ln w="9525" cap="flat">
              <a:noFill/>
              <a:prstDash val="solid"/>
              <a:miter/>
            </a:ln>
          </p:spPr>
          <p:txBody>
            <a:bodyPr rtlCol="0" anchor="ctr"/>
            <a:lstStyle/>
            <a:p>
              <a:endParaRPr lang="en-US" sz="1200" dirty="0"/>
            </a:p>
          </p:txBody>
        </p:sp>
        <p:sp>
          <p:nvSpPr>
            <p:cNvPr id="69" name="Freeform: Shape 68">
              <a:extLst>
                <a:ext uri="{FF2B5EF4-FFF2-40B4-BE49-F238E27FC236}">
                  <a16:creationId xmlns:a16="http://schemas.microsoft.com/office/drawing/2014/main" id="{F3D9FB98-AB9C-4644-A8E5-20D1B7786152}"/>
                </a:ext>
              </a:extLst>
            </p:cNvPr>
            <p:cNvSpPr/>
            <p:nvPr/>
          </p:nvSpPr>
          <p:spPr>
            <a:xfrm>
              <a:off x="3960971" y="3698081"/>
              <a:ext cx="4267200" cy="390525"/>
            </a:xfrm>
            <a:custGeom>
              <a:avLst/>
              <a:gdLst>
                <a:gd name="connsiteX0" fmla="*/ 2127409 w 4267200"/>
                <a:gd name="connsiteY0" fmla="*/ 389096 h 390525"/>
                <a:gd name="connsiteX1" fmla="*/ 1806416 w 4267200"/>
                <a:gd name="connsiteY1" fmla="*/ 120491 h 390525"/>
                <a:gd name="connsiteX2" fmla="*/ 51911 w 4267200"/>
                <a:gd name="connsiteY2" fmla="*/ 330041 h 390525"/>
                <a:gd name="connsiteX3" fmla="*/ 7144 w 4267200"/>
                <a:gd name="connsiteY3" fmla="*/ 294799 h 390525"/>
                <a:gd name="connsiteX4" fmla="*/ 7144 w 4267200"/>
                <a:gd name="connsiteY4" fmla="*/ 251936 h 390525"/>
                <a:gd name="connsiteX5" fmla="*/ 51911 w 4267200"/>
                <a:gd name="connsiteY5" fmla="*/ 216694 h 390525"/>
                <a:gd name="connsiteX6" fmla="*/ 1859756 w 4267200"/>
                <a:gd name="connsiteY6" fmla="*/ 7144 h 390525"/>
                <a:gd name="connsiteX7" fmla="*/ 1915954 w 4267200"/>
                <a:gd name="connsiteY7" fmla="*/ 65246 h 390525"/>
                <a:gd name="connsiteX8" fmla="*/ 2127409 w 4267200"/>
                <a:gd name="connsiteY8" fmla="*/ 275749 h 390525"/>
                <a:gd name="connsiteX9" fmla="*/ 2338864 w 4267200"/>
                <a:gd name="connsiteY9" fmla="*/ 65246 h 390525"/>
                <a:gd name="connsiteX10" fmla="*/ 2395061 w 4267200"/>
                <a:gd name="connsiteY10" fmla="*/ 7144 h 390525"/>
                <a:gd name="connsiteX11" fmla="*/ 4231482 w 4267200"/>
                <a:gd name="connsiteY11" fmla="*/ 216694 h 390525"/>
                <a:gd name="connsiteX12" fmla="*/ 4266724 w 4267200"/>
                <a:gd name="connsiteY12" fmla="*/ 251936 h 390525"/>
                <a:gd name="connsiteX13" fmla="*/ 4266724 w 4267200"/>
                <a:gd name="connsiteY13" fmla="*/ 294799 h 390525"/>
                <a:gd name="connsiteX14" fmla="*/ 4231482 w 4267200"/>
                <a:gd name="connsiteY14" fmla="*/ 330041 h 390525"/>
                <a:gd name="connsiteX15" fmla="*/ 2448401 w 4267200"/>
                <a:gd name="connsiteY15" fmla="*/ 120491 h 390525"/>
                <a:gd name="connsiteX16" fmla="*/ 2127409 w 4267200"/>
                <a:gd name="connsiteY16" fmla="*/ 389096 h 39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67200" h="390525">
                  <a:moveTo>
                    <a:pt x="2127409" y="389096"/>
                  </a:moveTo>
                  <a:cubicBezTo>
                    <a:pt x="1967389" y="389096"/>
                    <a:pt x="1834039" y="272891"/>
                    <a:pt x="1806416" y="120491"/>
                  </a:cubicBezTo>
                  <a:lnTo>
                    <a:pt x="51911" y="330041"/>
                  </a:lnTo>
                  <a:cubicBezTo>
                    <a:pt x="31909" y="330041"/>
                    <a:pt x="7144" y="313849"/>
                    <a:pt x="7144" y="294799"/>
                  </a:cubicBezTo>
                  <a:lnTo>
                    <a:pt x="7144" y="251936"/>
                  </a:lnTo>
                  <a:cubicBezTo>
                    <a:pt x="7144" y="231934"/>
                    <a:pt x="32861" y="216694"/>
                    <a:pt x="51911" y="216694"/>
                  </a:cubicBezTo>
                  <a:lnTo>
                    <a:pt x="1859756" y="7144"/>
                  </a:lnTo>
                  <a:cubicBezTo>
                    <a:pt x="1891189" y="7144"/>
                    <a:pt x="1915954" y="32861"/>
                    <a:pt x="1915954" y="65246"/>
                  </a:cubicBezTo>
                  <a:cubicBezTo>
                    <a:pt x="1915954" y="181451"/>
                    <a:pt x="2011204" y="275749"/>
                    <a:pt x="2127409" y="275749"/>
                  </a:cubicBezTo>
                  <a:cubicBezTo>
                    <a:pt x="2243614" y="275749"/>
                    <a:pt x="2338864" y="181451"/>
                    <a:pt x="2338864" y="65246"/>
                  </a:cubicBezTo>
                  <a:cubicBezTo>
                    <a:pt x="2338864" y="33814"/>
                    <a:pt x="2363629" y="7144"/>
                    <a:pt x="2395061" y="7144"/>
                  </a:cubicBezTo>
                  <a:lnTo>
                    <a:pt x="4231482" y="216694"/>
                  </a:lnTo>
                  <a:cubicBezTo>
                    <a:pt x="4251484" y="216694"/>
                    <a:pt x="4266724" y="232886"/>
                    <a:pt x="4266724" y="251936"/>
                  </a:cubicBezTo>
                  <a:lnTo>
                    <a:pt x="4266724" y="294799"/>
                  </a:lnTo>
                  <a:cubicBezTo>
                    <a:pt x="4266724" y="314801"/>
                    <a:pt x="4250532" y="330041"/>
                    <a:pt x="4231482" y="330041"/>
                  </a:cubicBezTo>
                  <a:lnTo>
                    <a:pt x="2448401" y="120491"/>
                  </a:lnTo>
                  <a:cubicBezTo>
                    <a:pt x="2420779" y="272891"/>
                    <a:pt x="2287429" y="389096"/>
                    <a:pt x="2127409" y="389096"/>
                  </a:cubicBezTo>
                  <a:close/>
                </a:path>
              </a:pathLst>
            </a:custGeom>
            <a:solidFill>
              <a:schemeClr val="accent6"/>
            </a:solidFill>
            <a:ln w="9525" cap="flat">
              <a:noFill/>
              <a:prstDash val="solid"/>
              <a:miter/>
            </a:ln>
          </p:spPr>
          <p:txBody>
            <a:bodyPr rtlCol="0" anchor="ctr"/>
            <a:lstStyle/>
            <a:p>
              <a:endParaRPr lang="en-US" sz="1200" dirty="0"/>
            </a:p>
          </p:txBody>
        </p:sp>
        <p:sp>
          <p:nvSpPr>
            <p:cNvPr id="70" name="Freeform: Shape 69">
              <a:extLst>
                <a:ext uri="{FF2B5EF4-FFF2-40B4-BE49-F238E27FC236}">
                  <a16:creationId xmlns:a16="http://schemas.microsoft.com/office/drawing/2014/main" id="{16388DEA-7EFF-4878-98F7-417A594FE6FF}"/>
                </a:ext>
              </a:extLst>
            </p:cNvPr>
            <p:cNvSpPr/>
            <p:nvPr/>
          </p:nvSpPr>
          <p:spPr>
            <a:xfrm>
              <a:off x="6068848" y="2857621"/>
              <a:ext cx="1809750" cy="857250"/>
            </a:xfrm>
            <a:custGeom>
              <a:avLst/>
              <a:gdLst>
                <a:gd name="connsiteX0" fmla="*/ 1806416 w 1809750"/>
                <a:gd name="connsiteY0" fmla="*/ 463748 h 857250"/>
                <a:gd name="connsiteX1" fmla="*/ 423386 w 1809750"/>
                <a:gd name="connsiteY1" fmla="*/ 638056 h 857250"/>
                <a:gd name="connsiteX2" fmla="*/ 437674 w 1809750"/>
                <a:gd name="connsiteY2" fmla="*/ 632341 h 857250"/>
                <a:gd name="connsiteX3" fmla="*/ 1751171 w 1809750"/>
                <a:gd name="connsiteY3" fmla="*/ 395168 h 857250"/>
                <a:gd name="connsiteX4" fmla="*/ 1769269 w 1809750"/>
                <a:gd name="connsiteY4" fmla="*/ 375166 h 857250"/>
                <a:gd name="connsiteX5" fmla="*/ 1749266 w 1809750"/>
                <a:gd name="connsiteY5" fmla="*/ 357068 h 857250"/>
                <a:gd name="connsiteX6" fmla="*/ 421481 w 1809750"/>
                <a:gd name="connsiteY6" fmla="*/ 598051 h 857250"/>
                <a:gd name="connsiteX7" fmla="*/ 343376 w 1809750"/>
                <a:gd name="connsiteY7" fmla="*/ 631388 h 857250"/>
                <a:gd name="connsiteX8" fmla="*/ 1721644 w 1809750"/>
                <a:gd name="connsiteY8" fmla="*/ 305633 h 857250"/>
                <a:gd name="connsiteX9" fmla="*/ 1726406 w 1809750"/>
                <a:gd name="connsiteY9" fmla="*/ 300871 h 857250"/>
                <a:gd name="connsiteX10" fmla="*/ 1721644 w 1809750"/>
                <a:gd name="connsiteY10" fmla="*/ 296108 h 857250"/>
                <a:gd name="connsiteX11" fmla="*/ 381476 w 1809750"/>
                <a:gd name="connsiteY11" fmla="*/ 603766 h 857250"/>
                <a:gd name="connsiteX12" fmla="*/ 454819 w 1809750"/>
                <a:gd name="connsiteY12" fmla="*/ 566618 h 857250"/>
                <a:gd name="connsiteX13" fmla="*/ 1654016 w 1809750"/>
                <a:gd name="connsiteY13" fmla="*/ 252293 h 857250"/>
                <a:gd name="connsiteX14" fmla="*/ 1671161 w 1809750"/>
                <a:gd name="connsiteY14" fmla="*/ 232291 h 857250"/>
                <a:gd name="connsiteX15" fmla="*/ 1650206 w 1809750"/>
                <a:gd name="connsiteY15" fmla="*/ 214193 h 857250"/>
                <a:gd name="connsiteX16" fmla="*/ 435769 w 1809750"/>
                <a:gd name="connsiteY16" fmla="*/ 532328 h 857250"/>
                <a:gd name="connsiteX17" fmla="*/ 104299 w 1809750"/>
                <a:gd name="connsiteY17" fmla="*/ 725686 h 857250"/>
                <a:gd name="connsiteX18" fmla="*/ 1428274 w 1809750"/>
                <a:gd name="connsiteY18" fmla="*/ 17026 h 857250"/>
                <a:gd name="connsiteX19" fmla="*/ 1431131 w 1809750"/>
                <a:gd name="connsiteY19" fmla="*/ 10358 h 857250"/>
                <a:gd name="connsiteX20" fmla="*/ 1424464 w 1809750"/>
                <a:gd name="connsiteY20" fmla="*/ 7501 h 857250"/>
                <a:gd name="connsiteX21" fmla="*/ 57626 w 1809750"/>
                <a:gd name="connsiteY21" fmla="*/ 759023 h 857250"/>
                <a:gd name="connsiteX22" fmla="*/ 9049 w 1809750"/>
                <a:gd name="connsiteY22" fmla="*/ 799028 h 857250"/>
                <a:gd name="connsiteX23" fmla="*/ 21431 w 1809750"/>
                <a:gd name="connsiteY23" fmla="*/ 812363 h 857250"/>
                <a:gd name="connsiteX24" fmla="*/ 7144 w 1809750"/>
                <a:gd name="connsiteY24" fmla="*/ 823793 h 857250"/>
                <a:gd name="connsiteX25" fmla="*/ 31909 w 1809750"/>
                <a:gd name="connsiteY25" fmla="*/ 852368 h 857250"/>
                <a:gd name="connsiteX26" fmla="*/ 327184 w 1809750"/>
                <a:gd name="connsiteY26" fmla="*/ 679013 h 857250"/>
                <a:gd name="connsiteX27" fmla="*/ 330994 w 1809750"/>
                <a:gd name="connsiteY27" fmla="*/ 681871 h 857250"/>
                <a:gd name="connsiteX28" fmla="*/ 332899 w 1809750"/>
                <a:gd name="connsiteY28" fmla="*/ 681871 h 857250"/>
                <a:gd name="connsiteX29" fmla="*/ 1805464 w 1809750"/>
                <a:gd name="connsiteY29" fmla="*/ 472321 h 857250"/>
                <a:gd name="connsiteX30" fmla="*/ 1810226 w 1809750"/>
                <a:gd name="connsiteY30" fmla="*/ 467558 h 857250"/>
                <a:gd name="connsiteX31" fmla="*/ 1806416 w 1809750"/>
                <a:gd name="connsiteY31" fmla="*/ 463748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09750" h="857250">
                  <a:moveTo>
                    <a:pt x="1806416" y="463748"/>
                  </a:moveTo>
                  <a:cubicBezTo>
                    <a:pt x="1798796" y="463748"/>
                    <a:pt x="1060609" y="411361"/>
                    <a:pt x="423386" y="638056"/>
                  </a:cubicBezTo>
                  <a:cubicBezTo>
                    <a:pt x="428149" y="636151"/>
                    <a:pt x="432911" y="634246"/>
                    <a:pt x="437674" y="632341"/>
                  </a:cubicBezTo>
                  <a:cubicBezTo>
                    <a:pt x="691039" y="529471"/>
                    <a:pt x="1122521" y="420886"/>
                    <a:pt x="1751171" y="395168"/>
                  </a:cubicBezTo>
                  <a:cubicBezTo>
                    <a:pt x="1761649" y="395168"/>
                    <a:pt x="1770221" y="385643"/>
                    <a:pt x="1769269" y="375166"/>
                  </a:cubicBezTo>
                  <a:cubicBezTo>
                    <a:pt x="1769269" y="364688"/>
                    <a:pt x="1759744" y="356116"/>
                    <a:pt x="1749266" y="357068"/>
                  </a:cubicBezTo>
                  <a:cubicBezTo>
                    <a:pt x="1114901" y="383738"/>
                    <a:pt x="676751" y="494228"/>
                    <a:pt x="421481" y="598051"/>
                  </a:cubicBezTo>
                  <a:cubicBezTo>
                    <a:pt x="393859" y="609481"/>
                    <a:pt x="368141" y="619958"/>
                    <a:pt x="343376" y="631388"/>
                  </a:cubicBezTo>
                  <a:cubicBezTo>
                    <a:pt x="999649" y="316111"/>
                    <a:pt x="1713071" y="305633"/>
                    <a:pt x="1721644" y="305633"/>
                  </a:cubicBezTo>
                  <a:cubicBezTo>
                    <a:pt x="1724501" y="305633"/>
                    <a:pt x="1726406" y="303728"/>
                    <a:pt x="1726406" y="300871"/>
                  </a:cubicBezTo>
                  <a:cubicBezTo>
                    <a:pt x="1726406" y="298013"/>
                    <a:pt x="1724501" y="296108"/>
                    <a:pt x="1721644" y="296108"/>
                  </a:cubicBezTo>
                  <a:cubicBezTo>
                    <a:pt x="1713071" y="296108"/>
                    <a:pt x="1027271" y="306586"/>
                    <a:pt x="381476" y="603766"/>
                  </a:cubicBezTo>
                  <a:cubicBezTo>
                    <a:pt x="404336" y="591383"/>
                    <a:pt x="429101" y="579001"/>
                    <a:pt x="454819" y="566618"/>
                  </a:cubicBezTo>
                  <a:cubicBezTo>
                    <a:pt x="708184" y="443746"/>
                    <a:pt x="1073944" y="298013"/>
                    <a:pt x="1654016" y="252293"/>
                  </a:cubicBezTo>
                  <a:cubicBezTo>
                    <a:pt x="1664494" y="251341"/>
                    <a:pt x="1672114" y="242768"/>
                    <a:pt x="1671161" y="232291"/>
                  </a:cubicBezTo>
                  <a:cubicBezTo>
                    <a:pt x="1670209" y="221813"/>
                    <a:pt x="1660684" y="214193"/>
                    <a:pt x="1650206" y="214193"/>
                  </a:cubicBezTo>
                  <a:cubicBezTo>
                    <a:pt x="1062514" y="259913"/>
                    <a:pt x="691991" y="407551"/>
                    <a:pt x="435769" y="532328"/>
                  </a:cubicBezTo>
                  <a:cubicBezTo>
                    <a:pt x="284321" y="605671"/>
                    <a:pt x="174784" y="676156"/>
                    <a:pt x="104299" y="725686"/>
                  </a:cubicBezTo>
                  <a:cubicBezTo>
                    <a:pt x="620554" y="206573"/>
                    <a:pt x="1420654" y="19883"/>
                    <a:pt x="1428274" y="17026"/>
                  </a:cubicBezTo>
                  <a:cubicBezTo>
                    <a:pt x="1431131" y="16073"/>
                    <a:pt x="1432084" y="13216"/>
                    <a:pt x="1431131" y="10358"/>
                  </a:cubicBezTo>
                  <a:cubicBezTo>
                    <a:pt x="1430179" y="7501"/>
                    <a:pt x="1427321" y="6548"/>
                    <a:pt x="1424464" y="7501"/>
                  </a:cubicBezTo>
                  <a:cubicBezTo>
                    <a:pt x="1415891" y="11311"/>
                    <a:pt x="573881" y="207526"/>
                    <a:pt x="57626" y="759023"/>
                  </a:cubicBezTo>
                  <a:cubicBezTo>
                    <a:pt x="27146" y="782836"/>
                    <a:pt x="10954" y="797123"/>
                    <a:pt x="9049" y="799028"/>
                  </a:cubicBezTo>
                  <a:lnTo>
                    <a:pt x="21431" y="812363"/>
                  </a:lnTo>
                  <a:cubicBezTo>
                    <a:pt x="12859" y="819031"/>
                    <a:pt x="8096" y="822841"/>
                    <a:pt x="7144" y="823793"/>
                  </a:cubicBezTo>
                  <a:lnTo>
                    <a:pt x="31909" y="852368"/>
                  </a:lnTo>
                  <a:cubicBezTo>
                    <a:pt x="32861" y="851416"/>
                    <a:pt x="126206" y="772358"/>
                    <a:pt x="327184" y="679013"/>
                  </a:cubicBezTo>
                  <a:cubicBezTo>
                    <a:pt x="328136" y="680918"/>
                    <a:pt x="329089" y="681871"/>
                    <a:pt x="330994" y="681871"/>
                  </a:cubicBezTo>
                  <a:cubicBezTo>
                    <a:pt x="331946" y="681871"/>
                    <a:pt x="332899" y="681871"/>
                    <a:pt x="332899" y="681871"/>
                  </a:cubicBezTo>
                  <a:cubicBezTo>
                    <a:pt x="986314" y="414218"/>
                    <a:pt x="1797844" y="472321"/>
                    <a:pt x="1805464" y="472321"/>
                  </a:cubicBezTo>
                  <a:cubicBezTo>
                    <a:pt x="1808321" y="472321"/>
                    <a:pt x="1810226" y="470416"/>
                    <a:pt x="1810226" y="467558"/>
                  </a:cubicBezTo>
                  <a:cubicBezTo>
                    <a:pt x="1811179" y="465653"/>
                    <a:pt x="1808321" y="463748"/>
                    <a:pt x="1806416" y="463748"/>
                  </a:cubicBezTo>
                  <a:close/>
                </a:path>
              </a:pathLst>
            </a:custGeom>
            <a:solidFill>
              <a:schemeClr val="tx2">
                <a:lumMod val="60000"/>
                <a:lumOff val="40000"/>
              </a:schemeClr>
            </a:solidFill>
            <a:ln w="9525" cap="flat">
              <a:noFill/>
              <a:prstDash val="solid"/>
              <a:miter/>
            </a:ln>
          </p:spPr>
          <p:txBody>
            <a:bodyPr rtlCol="0" anchor="ctr"/>
            <a:lstStyle/>
            <a:p>
              <a:endParaRPr lang="en-US" sz="1200" dirty="0"/>
            </a:p>
          </p:txBody>
        </p:sp>
        <p:sp>
          <p:nvSpPr>
            <p:cNvPr id="71" name="Freeform: Shape 70">
              <a:extLst>
                <a:ext uri="{FF2B5EF4-FFF2-40B4-BE49-F238E27FC236}">
                  <a16:creationId xmlns:a16="http://schemas.microsoft.com/office/drawing/2014/main" id="{BDB4C64B-2027-487F-AE96-A7A3A8516637}"/>
                </a:ext>
              </a:extLst>
            </p:cNvPr>
            <p:cNvSpPr/>
            <p:nvPr/>
          </p:nvSpPr>
          <p:spPr>
            <a:xfrm>
              <a:off x="4297199" y="2767117"/>
              <a:ext cx="1809750" cy="942975"/>
            </a:xfrm>
            <a:custGeom>
              <a:avLst/>
              <a:gdLst>
                <a:gd name="connsiteX0" fmla="*/ 1811179 w 1809750"/>
                <a:gd name="connsiteY0" fmla="*/ 915250 h 942975"/>
                <a:gd name="connsiteX1" fmla="*/ 1796891 w 1809750"/>
                <a:gd name="connsiteY1" fmla="*/ 903820 h 942975"/>
                <a:gd name="connsiteX2" fmla="*/ 1809274 w 1809750"/>
                <a:gd name="connsiteY2" fmla="*/ 890485 h 942975"/>
                <a:gd name="connsiteX3" fmla="*/ 1779746 w 1809750"/>
                <a:gd name="connsiteY3" fmla="*/ 865720 h 942975"/>
                <a:gd name="connsiteX4" fmla="*/ 451009 w 1809750"/>
                <a:gd name="connsiteY4" fmla="*/ 7517 h 942975"/>
                <a:gd name="connsiteX5" fmla="*/ 444341 w 1809750"/>
                <a:gd name="connsiteY5" fmla="*/ 9422 h 942975"/>
                <a:gd name="connsiteX6" fmla="*/ 446246 w 1809750"/>
                <a:gd name="connsiteY6" fmla="*/ 16090 h 942975"/>
                <a:gd name="connsiteX7" fmla="*/ 1745456 w 1809750"/>
                <a:gd name="connsiteY7" fmla="*/ 839050 h 942975"/>
                <a:gd name="connsiteX8" fmla="*/ 1381601 w 1809750"/>
                <a:gd name="connsiteY8" fmla="*/ 621880 h 942975"/>
                <a:gd name="connsiteX9" fmla="*/ 168116 w 1809750"/>
                <a:gd name="connsiteY9" fmla="*/ 304697 h 942975"/>
                <a:gd name="connsiteX10" fmla="*/ 147161 w 1809750"/>
                <a:gd name="connsiteY10" fmla="*/ 322795 h 942975"/>
                <a:gd name="connsiteX11" fmla="*/ 164306 w 1809750"/>
                <a:gd name="connsiteY11" fmla="*/ 342797 h 942975"/>
                <a:gd name="connsiteX12" fmla="*/ 1363504 w 1809750"/>
                <a:gd name="connsiteY12" fmla="*/ 657122 h 942975"/>
                <a:gd name="connsiteX13" fmla="*/ 1436846 w 1809750"/>
                <a:gd name="connsiteY13" fmla="*/ 694270 h 942975"/>
                <a:gd name="connsiteX14" fmla="*/ 97631 w 1809750"/>
                <a:gd name="connsiteY14" fmla="*/ 385660 h 942975"/>
                <a:gd name="connsiteX15" fmla="*/ 92869 w 1809750"/>
                <a:gd name="connsiteY15" fmla="*/ 390422 h 942975"/>
                <a:gd name="connsiteX16" fmla="*/ 97631 w 1809750"/>
                <a:gd name="connsiteY16" fmla="*/ 395185 h 942975"/>
                <a:gd name="connsiteX17" fmla="*/ 1475899 w 1809750"/>
                <a:gd name="connsiteY17" fmla="*/ 720940 h 942975"/>
                <a:gd name="connsiteX18" fmla="*/ 1397794 w 1809750"/>
                <a:gd name="connsiteY18" fmla="*/ 687602 h 942975"/>
                <a:gd name="connsiteX19" fmla="*/ 70009 w 1809750"/>
                <a:gd name="connsiteY19" fmla="*/ 446620 h 942975"/>
                <a:gd name="connsiteX20" fmla="*/ 50006 w 1809750"/>
                <a:gd name="connsiteY20" fmla="*/ 464717 h 942975"/>
                <a:gd name="connsiteX21" fmla="*/ 68104 w 1809750"/>
                <a:gd name="connsiteY21" fmla="*/ 484720 h 942975"/>
                <a:gd name="connsiteX22" fmla="*/ 1381601 w 1809750"/>
                <a:gd name="connsiteY22" fmla="*/ 721892 h 942975"/>
                <a:gd name="connsiteX23" fmla="*/ 1395889 w 1809750"/>
                <a:gd name="connsiteY23" fmla="*/ 727607 h 942975"/>
                <a:gd name="connsiteX24" fmla="*/ 11906 w 1809750"/>
                <a:gd name="connsiteY24" fmla="*/ 554252 h 942975"/>
                <a:gd name="connsiteX25" fmla="*/ 7144 w 1809750"/>
                <a:gd name="connsiteY25" fmla="*/ 559015 h 942975"/>
                <a:gd name="connsiteX26" fmla="*/ 11906 w 1809750"/>
                <a:gd name="connsiteY26" fmla="*/ 563777 h 942975"/>
                <a:gd name="connsiteX27" fmla="*/ 1484471 w 1809750"/>
                <a:gd name="connsiteY27" fmla="*/ 773327 h 942975"/>
                <a:gd name="connsiteX28" fmla="*/ 1486376 w 1809750"/>
                <a:gd name="connsiteY28" fmla="*/ 773327 h 942975"/>
                <a:gd name="connsiteX29" fmla="*/ 1490186 w 1809750"/>
                <a:gd name="connsiteY29" fmla="*/ 770470 h 942975"/>
                <a:gd name="connsiteX30" fmla="*/ 1785461 w 1809750"/>
                <a:gd name="connsiteY30" fmla="*/ 943825 h 942975"/>
                <a:gd name="connsiteX31" fmla="*/ 1811179 w 1809750"/>
                <a:gd name="connsiteY31" fmla="*/ 91525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09750" h="942975">
                  <a:moveTo>
                    <a:pt x="1811179" y="915250"/>
                  </a:moveTo>
                  <a:cubicBezTo>
                    <a:pt x="1810226" y="914297"/>
                    <a:pt x="1805464" y="910487"/>
                    <a:pt x="1796891" y="903820"/>
                  </a:cubicBezTo>
                  <a:lnTo>
                    <a:pt x="1809274" y="890485"/>
                  </a:lnTo>
                  <a:cubicBezTo>
                    <a:pt x="1807369" y="889532"/>
                    <a:pt x="1797844" y="880007"/>
                    <a:pt x="1779746" y="865720"/>
                  </a:cubicBezTo>
                  <a:cubicBezTo>
                    <a:pt x="1303496" y="268502"/>
                    <a:pt x="459581" y="12280"/>
                    <a:pt x="451009" y="7517"/>
                  </a:cubicBezTo>
                  <a:cubicBezTo>
                    <a:pt x="448151" y="6565"/>
                    <a:pt x="446246" y="7517"/>
                    <a:pt x="444341" y="9422"/>
                  </a:cubicBezTo>
                  <a:cubicBezTo>
                    <a:pt x="443389" y="11327"/>
                    <a:pt x="444341" y="14185"/>
                    <a:pt x="446246" y="16090"/>
                  </a:cubicBezTo>
                  <a:cubicBezTo>
                    <a:pt x="453866" y="19900"/>
                    <a:pt x="1267301" y="266597"/>
                    <a:pt x="1745456" y="839050"/>
                  </a:cubicBezTo>
                  <a:cubicBezTo>
                    <a:pt x="1678781" y="789520"/>
                    <a:pt x="1558766" y="707605"/>
                    <a:pt x="1381601" y="621880"/>
                  </a:cubicBezTo>
                  <a:cubicBezTo>
                    <a:pt x="1126331" y="498055"/>
                    <a:pt x="754856" y="350417"/>
                    <a:pt x="168116" y="304697"/>
                  </a:cubicBezTo>
                  <a:cubicBezTo>
                    <a:pt x="157639" y="303745"/>
                    <a:pt x="148114" y="311365"/>
                    <a:pt x="147161" y="322795"/>
                  </a:cubicBezTo>
                  <a:cubicBezTo>
                    <a:pt x="146209" y="333272"/>
                    <a:pt x="153829" y="341845"/>
                    <a:pt x="164306" y="342797"/>
                  </a:cubicBezTo>
                  <a:cubicBezTo>
                    <a:pt x="744379" y="388517"/>
                    <a:pt x="1110139" y="534250"/>
                    <a:pt x="1363504" y="657122"/>
                  </a:cubicBezTo>
                  <a:cubicBezTo>
                    <a:pt x="1389221" y="669505"/>
                    <a:pt x="1413986" y="681887"/>
                    <a:pt x="1436846" y="694270"/>
                  </a:cubicBezTo>
                  <a:cubicBezTo>
                    <a:pt x="791051" y="396137"/>
                    <a:pt x="105251" y="385660"/>
                    <a:pt x="97631" y="385660"/>
                  </a:cubicBezTo>
                  <a:cubicBezTo>
                    <a:pt x="94774" y="385660"/>
                    <a:pt x="92869" y="387565"/>
                    <a:pt x="92869" y="390422"/>
                  </a:cubicBezTo>
                  <a:cubicBezTo>
                    <a:pt x="92869" y="393280"/>
                    <a:pt x="94774" y="395185"/>
                    <a:pt x="97631" y="395185"/>
                  </a:cubicBezTo>
                  <a:cubicBezTo>
                    <a:pt x="106204" y="395185"/>
                    <a:pt x="819626" y="405662"/>
                    <a:pt x="1475899" y="720940"/>
                  </a:cubicBezTo>
                  <a:cubicBezTo>
                    <a:pt x="1451134" y="710462"/>
                    <a:pt x="1425416" y="699032"/>
                    <a:pt x="1397794" y="687602"/>
                  </a:cubicBezTo>
                  <a:cubicBezTo>
                    <a:pt x="1141571" y="582827"/>
                    <a:pt x="704374" y="473290"/>
                    <a:pt x="70009" y="446620"/>
                  </a:cubicBezTo>
                  <a:cubicBezTo>
                    <a:pt x="59531" y="446620"/>
                    <a:pt x="50959" y="454240"/>
                    <a:pt x="50006" y="464717"/>
                  </a:cubicBezTo>
                  <a:cubicBezTo>
                    <a:pt x="50006" y="475195"/>
                    <a:pt x="57626" y="483767"/>
                    <a:pt x="68104" y="484720"/>
                  </a:cubicBezTo>
                  <a:cubicBezTo>
                    <a:pt x="695801" y="511390"/>
                    <a:pt x="1128236" y="619975"/>
                    <a:pt x="1381601" y="721892"/>
                  </a:cubicBezTo>
                  <a:cubicBezTo>
                    <a:pt x="1386364" y="723797"/>
                    <a:pt x="1391126" y="725702"/>
                    <a:pt x="1395889" y="727607"/>
                  </a:cubicBezTo>
                  <a:cubicBezTo>
                    <a:pt x="758666" y="501865"/>
                    <a:pt x="19526" y="554252"/>
                    <a:pt x="11906" y="554252"/>
                  </a:cubicBezTo>
                  <a:cubicBezTo>
                    <a:pt x="9049" y="554252"/>
                    <a:pt x="7144" y="556157"/>
                    <a:pt x="7144" y="559015"/>
                  </a:cubicBezTo>
                  <a:cubicBezTo>
                    <a:pt x="7144" y="561872"/>
                    <a:pt x="9049" y="563777"/>
                    <a:pt x="11906" y="563777"/>
                  </a:cubicBezTo>
                  <a:cubicBezTo>
                    <a:pt x="20479" y="563777"/>
                    <a:pt x="831056" y="505675"/>
                    <a:pt x="1484471" y="773327"/>
                  </a:cubicBezTo>
                  <a:cubicBezTo>
                    <a:pt x="1485424" y="773327"/>
                    <a:pt x="1486376" y="773327"/>
                    <a:pt x="1486376" y="773327"/>
                  </a:cubicBezTo>
                  <a:cubicBezTo>
                    <a:pt x="1488281" y="773327"/>
                    <a:pt x="1489234" y="772375"/>
                    <a:pt x="1490186" y="770470"/>
                  </a:cubicBezTo>
                  <a:cubicBezTo>
                    <a:pt x="1690211" y="863815"/>
                    <a:pt x="1783556" y="942872"/>
                    <a:pt x="1785461" y="943825"/>
                  </a:cubicBezTo>
                  <a:lnTo>
                    <a:pt x="1811179" y="915250"/>
                  </a:lnTo>
                  <a:close/>
                </a:path>
              </a:pathLst>
            </a:custGeom>
            <a:solidFill>
              <a:schemeClr val="tx2">
                <a:lumMod val="60000"/>
                <a:lumOff val="40000"/>
              </a:schemeClr>
            </a:solidFill>
            <a:ln w="9525" cap="flat">
              <a:noFill/>
              <a:prstDash val="solid"/>
              <a:miter/>
            </a:ln>
          </p:spPr>
          <p:txBody>
            <a:bodyPr rtlCol="0" anchor="ctr"/>
            <a:lstStyle/>
            <a:p>
              <a:endParaRPr lang="en-US" sz="1200" dirty="0"/>
            </a:p>
          </p:txBody>
        </p:sp>
      </p:grpSp>
      <p:grpSp>
        <p:nvGrpSpPr>
          <p:cNvPr id="83" name="Graphic 3">
            <a:extLst>
              <a:ext uri="{FF2B5EF4-FFF2-40B4-BE49-F238E27FC236}">
                <a16:creationId xmlns:a16="http://schemas.microsoft.com/office/drawing/2014/main" id="{19C4EF18-7F43-4D6E-ACAF-E47946F46669}"/>
              </a:ext>
            </a:extLst>
          </p:cNvPr>
          <p:cNvGrpSpPr/>
          <p:nvPr/>
        </p:nvGrpSpPr>
        <p:grpSpPr>
          <a:xfrm rot="21305829" flipH="1">
            <a:off x="388050" y="3006314"/>
            <a:ext cx="1389702" cy="1123553"/>
            <a:chOff x="8338752" y="1211990"/>
            <a:chExt cx="3851961" cy="3114252"/>
          </a:xfrm>
        </p:grpSpPr>
        <p:sp>
          <p:nvSpPr>
            <p:cNvPr id="84" name="Freeform: Shape 83">
              <a:extLst>
                <a:ext uri="{FF2B5EF4-FFF2-40B4-BE49-F238E27FC236}">
                  <a16:creationId xmlns:a16="http://schemas.microsoft.com/office/drawing/2014/main" id="{7597336B-849F-41FC-8FBF-F6FB448FBA73}"/>
                </a:ext>
              </a:extLst>
            </p:cNvPr>
            <p:cNvSpPr/>
            <p:nvPr/>
          </p:nvSpPr>
          <p:spPr>
            <a:xfrm>
              <a:off x="8338752" y="1211990"/>
              <a:ext cx="3831088" cy="3114252"/>
            </a:xfrm>
            <a:custGeom>
              <a:avLst/>
              <a:gdLst>
                <a:gd name="connsiteX0" fmla="*/ 3817888 w 3831088"/>
                <a:gd name="connsiteY0" fmla="*/ 722004 h 3114252"/>
                <a:gd name="connsiteX1" fmla="*/ 3452269 w 3831088"/>
                <a:gd name="connsiteY1" fmla="*/ 280008 h 3114252"/>
                <a:gd name="connsiteX2" fmla="*/ 2264893 w 3831088"/>
                <a:gd name="connsiteY2" fmla="*/ 2082 h 3114252"/>
                <a:gd name="connsiteX3" fmla="*/ 1600132 w 3831088"/>
                <a:gd name="connsiteY3" fmla="*/ 195852 h 3114252"/>
                <a:gd name="connsiteX4" fmla="*/ 1027306 w 3831088"/>
                <a:gd name="connsiteY4" fmla="*/ 642091 h 3114252"/>
                <a:gd name="connsiteX5" fmla="*/ 513884 w 3831088"/>
                <a:gd name="connsiteY5" fmla="*/ 1130054 h 3114252"/>
                <a:gd name="connsiteX6" fmla="*/ 66231 w 3831088"/>
                <a:gd name="connsiteY6" fmla="*/ 1725510 h 3114252"/>
                <a:gd name="connsiteX7" fmla="*/ 25921 w 3831088"/>
                <a:gd name="connsiteY7" fmla="*/ 2132146 h 3114252"/>
                <a:gd name="connsiteX8" fmla="*/ 907790 w 3831088"/>
                <a:gd name="connsiteY8" fmla="*/ 2922787 h 3114252"/>
                <a:gd name="connsiteX9" fmla="*/ 1745106 w 3831088"/>
                <a:gd name="connsiteY9" fmla="*/ 3109486 h 3114252"/>
                <a:gd name="connsiteX10" fmla="*/ 2197710 w 3831088"/>
                <a:gd name="connsiteY10" fmla="*/ 2873283 h 3114252"/>
                <a:gd name="connsiteX11" fmla="*/ 2551306 w 3831088"/>
                <a:gd name="connsiteY11" fmla="*/ 2477255 h 3114252"/>
                <a:gd name="connsiteX12" fmla="*/ 3064728 w 3831088"/>
                <a:gd name="connsiteY12" fmla="*/ 1989293 h 3114252"/>
                <a:gd name="connsiteX13" fmla="*/ 3629068 w 3831088"/>
                <a:gd name="connsiteY13" fmla="*/ 1458898 h 3114252"/>
                <a:gd name="connsiteX14" fmla="*/ 3817888 w 3831088"/>
                <a:gd name="connsiteY14" fmla="*/ 1005588 h 3114252"/>
                <a:gd name="connsiteX15" fmla="*/ 3817888 w 3831088"/>
                <a:gd name="connsiteY15" fmla="*/ 722004 h 3114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831088" h="3114252">
                  <a:moveTo>
                    <a:pt x="3817888" y="722004"/>
                  </a:moveTo>
                  <a:cubicBezTo>
                    <a:pt x="3782528" y="565714"/>
                    <a:pt x="3521574" y="325976"/>
                    <a:pt x="3452269" y="280008"/>
                  </a:cubicBezTo>
                  <a:cubicBezTo>
                    <a:pt x="3124839" y="63607"/>
                    <a:pt x="2569693" y="-14184"/>
                    <a:pt x="2264893" y="2082"/>
                  </a:cubicBezTo>
                  <a:cubicBezTo>
                    <a:pt x="2037176" y="14104"/>
                    <a:pt x="1734498" y="94724"/>
                    <a:pt x="1600132" y="195852"/>
                  </a:cubicBezTo>
                  <a:cubicBezTo>
                    <a:pt x="1465765" y="296981"/>
                    <a:pt x="1179352" y="499238"/>
                    <a:pt x="1027306" y="642091"/>
                  </a:cubicBezTo>
                  <a:cubicBezTo>
                    <a:pt x="875259" y="784944"/>
                    <a:pt x="615719" y="1020439"/>
                    <a:pt x="513884" y="1130054"/>
                  </a:cubicBezTo>
                  <a:cubicBezTo>
                    <a:pt x="419827" y="1231182"/>
                    <a:pt x="105127" y="1612359"/>
                    <a:pt x="66231" y="1725510"/>
                  </a:cubicBezTo>
                  <a:cubicBezTo>
                    <a:pt x="20263" y="1859169"/>
                    <a:pt x="-32776" y="2005558"/>
                    <a:pt x="25921" y="2132146"/>
                  </a:cubicBezTo>
                  <a:cubicBezTo>
                    <a:pt x="168774" y="2511201"/>
                    <a:pt x="751501" y="2843581"/>
                    <a:pt x="907790" y="2922787"/>
                  </a:cubicBezTo>
                  <a:cubicBezTo>
                    <a:pt x="1086002" y="3012600"/>
                    <a:pt x="1487688" y="3140602"/>
                    <a:pt x="1745106" y="3109486"/>
                  </a:cubicBezTo>
                  <a:cubicBezTo>
                    <a:pt x="1995453" y="3079076"/>
                    <a:pt x="2046370" y="3016843"/>
                    <a:pt x="2197710" y="2873283"/>
                  </a:cubicBezTo>
                  <a:cubicBezTo>
                    <a:pt x="2349049" y="2729723"/>
                    <a:pt x="2399967" y="2662540"/>
                    <a:pt x="2551306" y="2477255"/>
                  </a:cubicBezTo>
                  <a:cubicBezTo>
                    <a:pt x="2702645" y="2291971"/>
                    <a:pt x="2904902" y="2089714"/>
                    <a:pt x="3064728" y="1989293"/>
                  </a:cubicBezTo>
                  <a:cubicBezTo>
                    <a:pt x="3224553" y="1888164"/>
                    <a:pt x="3471363" y="1666106"/>
                    <a:pt x="3629068" y="1458898"/>
                  </a:cubicBezTo>
                  <a:cubicBezTo>
                    <a:pt x="3755654" y="1293415"/>
                    <a:pt x="3817888" y="1005588"/>
                    <a:pt x="3817888" y="1005588"/>
                  </a:cubicBezTo>
                  <a:cubicBezTo>
                    <a:pt x="3817888" y="1005588"/>
                    <a:pt x="3847589" y="852127"/>
                    <a:pt x="3817888" y="722004"/>
                  </a:cubicBezTo>
                  <a:close/>
                </a:path>
              </a:pathLst>
            </a:custGeom>
            <a:solidFill>
              <a:srgbClr val="000000"/>
            </a:solidFill>
            <a:ln w="7072" cap="flat">
              <a:noFill/>
              <a:prstDash val="solid"/>
              <a:miter/>
            </a:ln>
          </p:spPr>
          <p:txBody>
            <a:bodyPr rtlCol="0" anchor="ctr"/>
            <a:lstStyle/>
            <a:p>
              <a:endParaRPr lang="en-US"/>
            </a:p>
          </p:txBody>
        </p:sp>
        <p:sp>
          <p:nvSpPr>
            <p:cNvPr id="85" name="Freeform: Shape 84">
              <a:extLst>
                <a:ext uri="{FF2B5EF4-FFF2-40B4-BE49-F238E27FC236}">
                  <a16:creationId xmlns:a16="http://schemas.microsoft.com/office/drawing/2014/main" id="{5FCBCE89-77CA-4B4E-BDA6-1A6C8C0F5D90}"/>
                </a:ext>
              </a:extLst>
            </p:cNvPr>
            <p:cNvSpPr/>
            <p:nvPr/>
          </p:nvSpPr>
          <p:spPr>
            <a:xfrm>
              <a:off x="8338752" y="1947152"/>
              <a:ext cx="1882301" cy="1882825"/>
            </a:xfrm>
            <a:custGeom>
              <a:avLst/>
              <a:gdLst>
                <a:gd name="connsiteX0" fmla="*/ 1040743 w 1882301"/>
                <a:gd name="connsiteY0" fmla="*/ 1158660 h 1882825"/>
                <a:gd name="connsiteX1" fmla="*/ 1544970 w 1882301"/>
                <a:gd name="connsiteY1" fmla="*/ 517237 h 1882825"/>
                <a:gd name="connsiteX2" fmla="*/ 1882302 w 1882301"/>
                <a:gd name="connsiteY2" fmla="*/ 8765 h 1882825"/>
                <a:gd name="connsiteX3" fmla="*/ 1492638 w 1882301"/>
                <a:gd name="connsiteY3" fmla="*/ 143839 h 1882825"/>
                <a:gd name="connsiteX4" fmla="*/ 1486981 w 1882301"/>
                <a:gd name="connsiteY4" fmla="*/ 149497 h 1882825"/>
                <a:gd name="connsiteX5" fmla="*/ 1482030 w 1882301"/>
                <a:gd name="connsiteY5" fmla="*/ 143132 h 1882825"/>
                <a:gd name="connsiteX6" fmla="*/ 915569 w 1882301"/>
                <a:gd name="connsiteY6" fmla="*/ 12301 h 1882825"/>
                <a:gd name="connsiteX7" fmla="*/ 513884 w 1882301"/>
                <a:gd name="connsiteY7" fmla="*/ 395600 h 1882825"/>
                <a:gd name="connsiteX8" fmla="*/ 66231 w 1882301"/>
                <a:gd name="connsiteY8" fmla="*/ 991056 h 1882825"/>
                <a:gd name="connsiteX9" fmla="*/ 25921 w 1882301"/>
                <a:gd name="connsiteY9" fmla="*/ 1397692 h 1882825"/>
                <a:gd name="connsiteX10" fmla="*/ 375274 w 1882301"/>
                <a:gd name="connsiteY10" fmla="*/ 1727950 h 1882825"/>
                <a:gd name="connsiteX11" fmla="*/ 673710 w 1882301"/>
                <a:gd name="connsiteY11" fmla="*/ 1882826 h 1882825"/>
                <a:gd name="connsiteX12" fmla="*/ 937492 w 1882301"/>
                <a:gd name="connsiteY12" fmla="*/ 1276762 h 1882825"/>
                <a:gd name="connsiteX13" fmla="*/ 1040743 w 1882301"/>
                <a:gd name="connsiteY13" fmla="*/ 1158660 h 1882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82301" h="1882825">
                  <a:moveTo>
                    <a:pt x="1040743" y="1158660"/>
                  </a:moveTo>
                  <a:cubicBezTo>
                    <a:pt x="1044986" y="1153710"/>
                    <a:pt x="1503246" y="603514"/>
                    <a:pt x="1544970" y="517237"/>
                  </a:cubicBezTo>
                  <a:cubicBezTo>
                    <a:pt x="1584573" y="435202"/>
                    <a:pt x="1839162" y="70998"/>
                    <a:pt x="1882302" y="8765"/>
                  </a:cubicBezTo>
                  <a:cubicBezTo>
                    <a:pt x="1718233" y="-28716"/>
                    <a:pt x="1580330" y="61098"/>
                    <a:pt x="1492638" y="143839"/>
                  </a:cubicBezTo>
                  <a:lnTo>
                    <a:pt x="1486981" y="149497"/>
                  </a:lnTo>
                  <a:lnTo>
                    <a:pt x="1482030" y="143132"/>
                  </a:lnTo>
                  <a:cubicBezTo>
                    <a:pt x="1443135" y="87971"/>
                    <a:pt x="1063373" y="29981"/>
                    <a:pt x="915569" y="12301"/>
                  </a:cubicBezTo>
                  <a:cubicBezTo>
                    <a:pt x="769888" y="147375"/>
                    <a:pt x="593796" y="310029"/>
                    <a:pt x="513884" y="395600"/>
                  </a:cubicBezTo>
                  <a:cubicBezTo>
                    <a:pt x="419827" y="496728"/>
                    <a:pt x="105127" y="877905"/>
                    <a:pt x="66231" y="991056"/>
                  </a:cubicBezTo>
                  <a:cubicBezTo>
                    <a:pt x="20263" y="1124715"/>
                    <a:pt x="-32776" y="1271104"/>
                    <a:pt x="25921" y="1397692"/>
                  </a:cubicBezTo>
                  <a:cubicBezTo>
                    <a:pt x="84618" y="1524279"/>
                    <a:pt x="257173" y="1655817"/>
                    <a:pt x="375274" y="1727950"/>
                  </a:cubicBezTo>
                  <a:cubicBezTo>
                    <a:pt x="455894" y="1777454"/>
                    <a:pt x="563388" y="1831908"/>
                    <a:pt x="673710" y="1882826"/>
                  </a:cubicBezTo>
                  <a:cubicBezTo>
                    <a:pt x="702704" y="1725122"/>
                    <a:pt x="896475" y="1331216"/>
                    <a:pt x="937492" y="1276762"/>
                  </a:cubicBezTo>
                  <a:cubicBezTo>
                    <a:pt x="979923" y="1220186"/>
                    <a:pt x="1040035" y="1159368"/>
                    <a:pt x="1040743" y="1158660"/>
                  </a:cubicBezTo>
                  <a:close/>
                </a:path>
              </a:pathLst>
            </a:custGeom>
            <a:solidFill>
              <a:srgbClr val="6699FF"/>
            </a:solidFill>
            <a:ln w="7072" cap="flat">
              <a:noFill/>
              <a:prstDash val="solid"/>
              <a:miter/>
            </a:ln>
          </p:spPr>
          <p:txBody>
            <a:bodyPr rtlCol="0" anchor="ctr"/>
            <a:lstStyle/>
            <a:p>
              <a:endParaRPr lang="en-US" dirty="0"/>
            </a:p>
          </p:txBody>
        </p:sp>
        <p:sp>
          <p:nvSpPr>
            <p:cNvPr id="86" name="Freeform: Shape 85">
              <a:extLst>
                <a:ext uri="{FF2B5EF4-FFF2-40B4-BE49-F238E27FC236}">
                  <a16:creationId xmlns:a16="http://schemas.microsoft.com/office/drawing/2014/main" id="{B3E290C5-17C5-4E8C-84C3-8D553BE9FF39}"/>
                </a:ext>
              </a:extLst>
            </p:cNvPr>
            <p:cNvSpPr/>
            <p:nvPr/>
          </p:nvSpPr>
          <p:spPr>
            <a:xfrm>
              <a:off x="9018827" y="1959453"/>
              <a:ext cx="2123698" cy="2134891"/>
            </a:xfrm>
            <a:custGeom>
              <a:avLst/>
              <a:gdLst>
                <a:gd name="connsiteX0" fmla="*/ 1260924 w 2123698"/>
                <a:gd name="connsiteY0" fmla="*/ 313286 h 2134891"/>
                <a:gd name="connsiteX1" fmla="*/ 1253852 w 2123698"/>
                <a:gd name="connsiteY1" fmla="*/ 310458 h 2134891"/>
                <a:gd name="connsiteX2" fmla="*/ 1256681 w 2123698"/>
                <a:gd name="connsiteY2" fmla="*/ 303386 h 2134891"/>
                <a:gd name="connsiteX3" fmla="*/ 1261631 w 2123698"/>
                <a:gd name="connsiteY3" fmla="*/ 292071 h 2134891"/>
                <a:gd name="connsiteX4" fmla="*/ 1292041 w 2123698"/>
                <a:gd name="connsiteY4" fmla="*/ 71426 h 2134891"/>
                <a:gd name="connsiteX5" fmla="*/ 1216371 w 2123698"/>
                <a:gd name="connsiteY5" fmla="*/ 0 h 2134891"/>
                <a:gd name="connsiteX6" fmla="*/ 877626 w 2123698"/>
                <a:gd name="connsiteY6" fmla="*/ 510593 h 2134891"/>
                <a:gd name="connsiteX7" fmla="*/ 371276 w 2123698"/>
                <a:gd name="connsiteY7" fmla="*/ 1155553 h 2134891"/>
                <a:gd name="connsiteX8" fmla="*/ 268733 w 2123698"/>
                <a:gd name="connsiteY8" fmla="*/ 1272239 h 2134891"/>
                <a:gd name="connsiteX9" fmla="*/ 7072 w 2123698"/>
                <a:gd name="connsiteY9" fmla="*/ 1874060 h 2134891"/>
                <a:gd name="connsiteX10" fmla="*/ 0 w 2123698"/>
                <a:gd name="connsiteY10" fmla="*/ 1872646 h 2134891"/>
                <a:gd name="connsiteX11" fmla="*/ 438459 w 2123698"/>
                <a:gd name="connsiteY11" fmla="*/ 2050151 h 2134891"/>
                <a:gd name="connsiteX12" fmla="*/ 1079883 w 2123698"/>
                <a:gd name="connsiteY12" fmla="*/ 2116627 h 2134891"/>
                <a:gd name="connsiteX13" fmla="*/ 1440551 w 2123698"/>
                <a:gd name="connsiteY13" fmla="*/ 1869110 h 2134891"/>
                <a:gd name="connsiteX14" fmla="*/ 2023985 w 2123698"/>
                <a:gd name="connsiteY14" fmla="*/ 988655 h 2134891"/>
                <a:gd name="connsiteX15" fmla="*/ 2123699 w 2123698"/>
                <a:gd name="connsiteY15" fmla="*/ 858532 h 2134891"/>
                <a:gd name="connsiteX16" fmla="*/ 1260924 w 2123698"/>
                <a:gd name="connsiteY16" fmla="*/ 313286 h 2134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123698" h="2134891">
                  <a:moveTo>
                    <a:pt x="1260924" y="313286"/>
                  </a:moveTo>
                  <a:lnTo>
                    <a:pt x="1253852" y="310458"/>
                  </a:lnTo>
                  <a:lnTo>
                    <a:pt x="1256681" y="303386"/>
                  </a:lnTo>
                  <a:cubicBezTo>
                    <a:pt x="1258095" y="300557"/>
                    <a:pt x="1259510" y="297021"/>
                    <a:pt x="1261631" y="292071"/>
                  </a:cubicBezTo>
                  <a:cubicBezTo>
                    <a:pt x="1278604" y="253175"/>
                    <a:pt x="1324571" y="148510"/>
                    <a:pt x="1292041" y="71426"/>
                  </a:cubicBezTo>
                  <a:cubicBezTo>
                    <a:pt x="1278604" y="39603"/>
                    <a:pt x="1253145" y="15558"/>
                    <a:pt x="1216371" y="0"/>
                  </a:cubicBezTo>
                  <a:cubicBezTo>
                    <a:pt x="1183840" y="46675"/>
                    <a:pt x="916521" y="428559"/>
                    <a:pt x="877626" y="510593"/>
                  </a:cubicBezTo>
                  <a:cubicBezTo>
                    <a:pt x="835194" y="598992"/>
                    <a:pt x="389663" y="1132922"/>
                    <a:pt x="371276" y="1155553"/>
                  </a:cubicBezTo>
                  <a:cubicBezTo>
                    <a:pt x="370568" y="1156967"/>
                    <a:pt x="310457" y="1216371"/>
                    <a:pt x="268733" y="1272239"/>
                  </a:cubicBezTo>
                  <a:cubicBezTo>
                    <a:pt x="228423" y="1325986"/>
                    <a:pt x="35360" y="1718478"/>
                    <a:pt x="7072" y="1874060"/>
                  </a:cubicBezTo>
                  <a:lnTo>
                    <a:pt x="0" y="1872646"/>
                  </a:lnTo>
                  <a:cubicBezTo>
                    <a:pt x="169018" y="1950437"/>
                    <a:pt x="342988" y="2020449"/>
                    <a:pt x="438459" y="2050151"/>
                  </a:cubicBezTo>
                  <a:cubicBezTo>
                    <a:pt x="606771" y="2103191"/>
                    <a:pt x="894599" y="2166838"/>
                    <a:pt x="1079883" y="2116627"/>
                  </a:cubicBezTo>
                  <a:cubicBezTo>
                    <a:pt x="1168989" y="2092583"/>
                    <a:pt x="1310427" y="1991454"/>
                    <a:pt x="1440551" y="1869110"/>
                  </a:cubicBezTo>
                  <a:cubicBezTo>
                    <a:pt x="1695140" y="1628664"/>
                    <a:pt x="1879010" y="1207885"/>
                    <a:pt x="2023985" y="988655"/>
                  </a:cubicBezTo>
                  <a:cubicBezTo>
                    <a:pt x="2050859" y="947638"/>
                    <a:pt x="2084803" y="903792"/>
                    <a:pt x="2123699" y="858532"/>
                  </a:cubicBezTo>
                  <a:cubicBezTo>
                    <a:pt x="2034593" y="741138"/>
                    <a:pt x="1751716" y="490792"/>
                    <a:pt x="1260924" y="313286"/>
                  </a:cubicBezTo>
                  <a:close/>
                </a:path>
              </a:pathLst>
            </a:custGeom>
            <a:solidFill>
              <a:srgbClr val="6699FF"/>
            </a:solidFill>
            <a:ln w="7072" cap="flat">
              <a:noFill/>
              <a:prstDash val="solid"/>
              <a:miter/>
            </a:ln>
          </p:spPr>
          <p:txBody>
            <a:bodyPr rtlCol="0" anchor="ctr"/>
            <a:lstStyle/>
            <a:p>
              <a:endParaRPr lang="en-US" dirty="0"/>
            </a:p>
          </p:txBody>
        </p:sp>
        <p:sp>
          <p:nvSpPr>
            <p:cNvPr id="87" name="Freeform: Shape 86">
              <a:extLst>
                <a:ext uri="{FF2B5EF4-FFF2-40B4-BE49-F238E27FC236}">
                  <a16:creationId xmlns:a16="http://schemas.microsoft.com/office/drawing/2014/main" id="{C2F9C513-FADF-4D04-84EE-961B06D79CF7}"/>
                </a:ext>
              </a:extLst>
            </p:cNvPr>
            <p:cNvSpPr/>
            <p:nvPr/>
          </p:nvSpPr>
          <p:spPr>
            <a:xfrm>
              <a:off x="9256172" y="2170520"/>
              <a:ext cx="815663" cy="1058343"/>
            </a:xfrm>
            <a:custGeom>
              <a:avLst/>
              <a:gdLst>
                <a:gd name="connsiteX0" fmla="*/ 123323 w 815663"/>
                <a:gd name="connsiteY0" fmla="*/ 935292 h 1058343"/>
                <a:gd name="connsiteX1" fmla="*/ 627551 w 815663"/>
                <a:gd name="connsiteY1" fmla="*/ 293869 h 1058343"/>
                <a:gd name="connsiteX2" fmla="*/ 815664 w 815663"/>
                <a:gd name="connsiteY2" fmla="*/ 1798 h 1058343"/>
                <a:gd name="connsiteX3" fmla="*/ 263346 w 815663"/>
                <a:gd name="connsiteY3" fmla="*/ 411970 h 1058343"/>
                <a:gd name="connsiteX4" fmla="*/ 16536 w 815663"/>
                <a:gd name="connsiteY4" fmla="*/ 1058344 h 1058343"/>
                <a:gd name="connsiteX5" fmla="*/ 20072 w 815663"/>
                <a:gd name="connsiteY5" fmla="*/ 1053393 h 1058343"/>
                <a:gd name="connsiteX6" fmla="*/ 123323 w 815663"/>
                <a:gd name="connsiteY6" fmla="*/ 935292 h 1058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5663" h="1058343">
                  <a:moveTo>
                    <a:pt x="123323" y="935292"/>
                  </a:moveTo>
                  <a:cubicBezTo>
                    <a:pt x="127566" y="930342"/>
                    <a:pt x="585826" y="380146"/>
                    <a:pt x="627551" y="293869"/>
                  </a:cubicBezTo>
                  <a:cubicBezTo>
                    <a:pt x="648766" y="249316"/>
                    <a:pt x="735044" y="119899"/>
                    <a:pt x="815664" y="1798"/>
                  </a:cubicBezTo>
                  <a:cubicBezTo>
                    <a:pt x="696149" y="-19418"/>
                    <a:pt x="464189" y="148894"/>
                    <a:pt x="263346" y="411970"/>
                  </a:cubicBezTo>
                  <a:cubicBezTo>
                    <a:pt x="58968" y="679289"/>
                    <a:pt x="-42160" y="952972"/>
                    <a:pt x="16536" y="1058344"/>
                  </a:cubicBezTo>
                  <a:cubicBezTo>
                    <a:pt x="17951" y="1056222"/>
                    <a:pt x="19365" y="1054808"/>
                    <a:pt x="20072" y="1053393"/>
                  </a:cubicBezTo>
                  <a:cubicBezTo>
                    <a:pt x="62504" y="996111"/>
                    <a:pt x="122615" y="935999"/>
                    <a:pt x="123323" y="935292"/>
                  </a:cubicBezTo>
                  <a:close/>
                </a:path>
              </a:pathLst>
            </a:custGeom>
            <a:solidFill>
              <a:schemeClr val="tx2">
                <a:lumMod val="60000"/>
                <a:lumOff val="40000"/>
              </a:schemeClr>
            </a:solidFill>
            <a:ln w="7072" cap="flat">
              <a:noFill/>
              <a:prstDash val="solid"/>
              <a:miter/>
            </a:ln>
          </p:spPr>
          <p:txBody>
            <a:bodyPr rtlCol="0" anchor="ctr"/>
            <a:lstStyle/>
            <a:p>
              <a:endParaRPr lang="en-US" dirty="0"/>
            </a:p>
          </p:txBody>
        </p:sp>
        <p:sp>
          <p:nvSpPr>
            <p:cNvPr id="88" name="Freeform: Shape 87">
              <a:extLst>
                <a:ext uri="{FF2B5EF4-FFF2-40B4-BE49-F238E27FC236}">
                  <a16:creationId xmlns:a16="http://schemas.microsoft.com/office/drawing/2014/main" id="{E75D5EF7-4D68-451A-B3EF-253EC99AC782}"/>
                </a:ext>
              </a:extLst>
            </p:cNvPr>
            <p:cNvSpPr/>
            <p:nvPr/>
          </p:nvSpPr>
          <p:spPr>
            <a:xfrm>
              <a:off x="9416264" y="2275647"/>
              <a:ext cx="568269" cy="927734"/>
            </a:xfrm>
            <a:custGeom>
              <a:avLst/>
              <a:gdLst>
                <a:gd name="connsiteX0" fmla="*/ 14144 w 868199"/>
                <a:gd name="connsiteY0" fmla="*/ 1079176 h 1097283"/>
                <a:gd name="connsiteX1" fmla="*/ 604650 w 868199"/>
                <a:gd name="connsiteY1" fmla="*/ 685270 h 1097283"/>
                <a:gd name="connsiteX2" fmla="*/ 828829 w 868199"/>
                <a:gd name="connsiteY2" fmla="*/ 12022 h 1097283"/>
                <a:gd name="connsiteX3" fmla="*/ 805493 w 868199"/>
                <a:gd name="connsiteY3" fmla="*/ 0 h 1097283"/>
                <a:gd name="connsiteX4" fmla="*/ 615258 w 868199"/>
                <a:gd name="connsiteY4" fmla="*/ 294899 h 1097283"/>
                <a:gd name="connsiteX5" fmla="*/ 108908 w 868199"/>
                <a:gd name="connsiteY5" fmla="*/ 939859 h 1097283"/>
                <a:gd name="connsiteX6" fmla="*/ 6365 w 868199"/>
                <a:gd name="connsiteY6" fmla="*/ 1056546 h 1097283"/>
                <a:gd name="connsiteX7" fmla="*/ 0 w 868199"/>
                <a:gd name="connsiteY7" fmla="*/ 1065739 h 1097283"/>
                <a:gd name="connsiteX8" fmla="*/ 14144 w 868199"/>
                <a:gd name="connsiteY8" fmla="*/ 1079176 h 1097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68199" h="1097283">
                  <a:moveTo>
                    <a:pt x="14144" y="1079176"/>
                  </a:moveTo>
                  <a:cubicBezTo>
                    <a:pt x="115272" y="1156260"/>
                    <a:pt x="379762" y="980169"/>
                    <a:pt x="604650" y="685270"/>
                  </a:cubicBezTo>
                  <a:cubicBezTo>
                    <a:pt x="829536" y="390370"/>
                    <a:pt x="929958" y="89106"/>
                    <a:pt x="828829" y="12022"/>
                  </a:cubicBezTo>
                  <a:cubicBezTo>
                    <a:pt x="821757" y="6365"/>
                    <a:pt x="813979" y="2829"/>
                    <a:pt x="805493" y="0"/>
                  </a:cubicBezTo>
                  <a:cubicBezTo>
                    <a:pt x="724165" y="118808"/>
                    <a:pt x="636473" y="250346"/>
                    <a:pt x="615258" y="294899"/>
                  </a:cubicBezTo>
                  <a:cubicBezTo>
                    <a:pt x="572826" y="383298"/>
                    <a:pt x="127295" y="917229"/>
                    <a:pt x="108908" y="939859"/>
                  </a:cubicBezTo>
                  <a:cubicBezTo>
                    <a:pt x="108200" y="941273"/>
                    <a:pt x="48089" y="1000677"/>
                    <a:pt x="6365" y="1056546"/>
                  </a:cubicBezTo>
                  <a:cubicBezTo>
                    <a:pt x="4243" y="1058667"/>
                    <a:pt x="2121" y="1062203"/>
                    <a:pt x="0" y="1065739"/>
                  </a:cubicBezTo>
                  <a:cubicBezTo>
                    <a:pt x="4243" y="1070690"/>
                    <a:pt x="8486" y="1075640"/>
                    <a:pt x="14144" y="1079176"/>
                  </a:cubicBezTo>
                  <a:close/>
                </a:path>
              </a:pathLst>
            </a:custGeom>
            <a:solidFill>
              <a:schemeClr val="tx2">
                <a:lumMod val="60000"/>
                <a:lumOff val="40000"/>
              </a:schemeClr>
            </a:solidFill>
            <a:ln w="7072" cap="flat">
              <a:noFill/>
              <a:prstDash val="solid"/>
              <a:miter/>
            </a:ln>
          </p:spPr>
          <p:txBody>
            <a:bodyPr rtlCol="0" anchor="ctr"/>
            <a:lstStyle/>
            <a:p>
              <a:endParaRPr lang="en-US" dirty="0"/>
            </a:p>
          </p:txBody>
        </p:sp>
        <p:sp>
          <p:nvSpPr>
            <p:cNvPr id="89" name="Freeform: Shape 88">
              <a:extLst>
                <a:ext uri="{FF2B5EF4-FFF2-40B4-BE49-F238E27FC236}">
                  <a16:creationId xmlns:a16="http://schemas.microsoft.com/office/drawing/2014/main" id="{E7E294D0-AABC-44BF-B931-92E93C29B2EC}"/>
                </a:ext>
              </a:extLst>
            </p:cNvPr>
            <p:cNvSpPr/>
            <p:nvPr/>
          </p:nvSpPr>
          <p:spPr>
            <a:xfrm>
              <a:off x="9267758" y="1211990"/>
              <a:ext cx="2922955" cy="1595386"/>
            </a:xfrm>
            <a:custGeom>
              <a:avLst/>
              <a:gdLst>
                <a:gd name="connsiteX0" fmla="*/ 2888882 w 2922955"/>
                <a:gd name="connsiteY0" fmla="*/ 722004 h 1595386"/>
                <a:gd name="connsiteX1" fmla="*/ 2523264 w 2922955"/>
                <a:gd name="connsiteY1" fmla="*/ 280008 h 1595386"/>
                <a:gd name="connsiteX2" fmla="*/ 1335887 w 2922955"/>
                <a:gd name="connsiteY2" fmla="*/ 2082 h 1595386"/>
                <a:gd name="connsiteX3" fmla="*/ 671126 w 2922955"/>
                <a:gd name="connsiteY3" fmla="*/ 195852 h 1595386"/>
                <a:gd name="connsiteX4" fmla="*/ 98300 w 2922955"/>
                <a:gd name="connsiteY4" fmla="*/ 642091 h 1595386"/>
                <a:gd name="connsiteX5" fmla="*/ 0 w 2922955"/>
                <a:gd name="connsiteY5" fmla="*/ 734026 h 1595386"/>
                <a:gd name="connsiteX6" fmla="*/ 559389 w 2922955"/>
                <a:gd name="connsiteY6" fmla="*/ 863442 h 1595386"/>
                <a:gd name="connsiteX7" fmla="*/ 967440 w 2922955"/>
                <a:gd name="connsiteY7" fmla="*/ 732612 h 1595386"/>
                <a:gd name="connsiteX8" fmla="*/ 968147 w 2922955"/>
                <a:gd name="connsiteY8" fmla="*/ 732612 h 1595386"/>
                <a:gd name="connsiteX9" fmla="*/ 1057253 w 2922955"/>
                <a:gd name="connsiteY9" fmla="*/ 813939 h 1595386"/>
                <a:gd name="connsiteX10" fmla="*/ 1026136 w 2922955"/>
                <a:gd name="connsiteY10" fmla="*/ 1045898 h 1595386"/>
                <a:gd name="connsiteX11" fmla="*/ 1024722 w 2922955"/>
                <a:gd name="connsiteY11" fmla="*/ 1050141 h 1595386"/>
                <a:gd name="connsiteX12" fmla="*/ 1884668 w 2922955"/>
                <a:gd name="connsiteY12" fmla="*/ 1595386 h 1595386"/>
                <a:gd name="connsiteX13" fmla="*/ 2581960 w 2922955"/>
                <a:gd name="connsiteY13" fmla="*/ 1103888 h 1595386"/>
                <a:gd name="connsiteX14" fmla="*/ 2888882 w 2922955"/>
                <a:gd name="connsiteY14" fmla="*/ 722004 h 1595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922955" h="1595386">
                  <a:moveTo>
                    <a:pt x="2888882" y="722004"/>
                  </a:moveTo>
                  <a:cubicBezTo>
                    <a:pt x="2853522" y="565714"/>
                    <a:pt x="2592568" y="325976"/>
                    <a:pt x="2523264" y="280008"/>
                  </a:cubicBezTo>
                  <a:cubicBezTo>
                    <a:pt x="2195833" y="63607"/>
                    <a:pt x="1640687" y="-14184"/>
                    <a:pt x="1335887" y="2082"/>
                  </a:cubicBezTo>
                  <a:cubicBezTo>
                    <a:pt x="1108170" y="14104"/>
                    <a:pt x="805493" y="94724"/>
                    <a:pt x="671126" y="195852"/>
                  </a:cubicBezTo>
                  <a:cubicBezTo>
                    <a:pt x="536759" y="296981"/>
                    <a:pt x="250346" y="499238"/>
                    <a:pt x="98300" y="642091"/>
                  </a:cubicBezTo>
                  <a:cubicBezTo>
                    <a:pt x="68597" y="669671"/>
                    <a:pt x="35360" y="701495"/>
                    <a:pt x="0" y="734026"/>
                  </a:cubicBezTo>
                  <a:cubicBezTo>
                    <a:pt x="85570" y="744634"/>
                    <a:pt x="492206" y="799795"/>
                    <a:pt x="559389" y="863442"/>
                  </a:cubicBezTo>
                  <a:cubicBezTo>
                    <a:pt x="652031" y="777872"/>
                    <a:pt x="796299" y="688058"/>
                    <a:pt x="967440" y="732612"/>
                  </a:cubicBezTo>
                  <a:lnTo>
                    <a:pt x="968147" y="732612"/>
                  </a:lnTo>
                  <a:cubicBezTo>
                    <a:pt x="1011992" y="749584"/>
                    <a:pt x="1041695" y="777165"/>
                    <a:pt x="1057253" y="813939"/>
                  </a:cubicBezTo>
                  <a:cubicBezTo>
                    <a:pt x="1091906" y="896680"/>
                    <a:pt x="1044523" y="1004881"/>
                    <a:pt x="1026136" y="1045898"/>
                  </a:cubicBezTo>
                  <a:cubicBezTo>
                    <a:pt x="1025429" y="1047312"/>
                    <a:pt x="1024722" y="1048727"/>
                    <a:pt x="1024722" y="1050141"/>
                  </a:cubicBezTo>
                  <a:cubicBezTo>
                    <a:pt x="1510563" y="1226939"/>
                    <a:pt x="1792733" y="1476578"/>
                    <a:pt x="1884668" y="1595386"/>
                  </a:cubicBezTo>
                  <a:cubicBezTo>
                    <a:pt x="2068538" y="1384643"/>
                    <a:pt x="2355658" y="1155513"/>
                    <a:pt x="2581960" y="1103888"/>
                  </a:cubicBezTo>
                  <a:cubicBezTo>
                    <a:pt x="3009105" y="1004881"/>
                    <a:pt x="2930606" y="906581"/>
                    <a:pt x="2888882" y="722004"/>
                  </a:cubicBezTo>
                  <a:close/>
                </a:path>
              </a:pathLst>
            </a:custGeom>
            <a:solidFill>
              <a:srgbClr val="6699FF"/>
            </a:solidFill>
            <a:ln w="7072" cap="flat">
              <a:noFill/>
              <a:prstDash val="solid"/>
              <a:miter/>
            </a:ln>
          </p:spPr>
          <p:txBody>
            <a:bodyPr rtlCol="0" anchor="ctr"/>
            <a:lstStyle/>
            <a:p>
              <a:endParaRPr lang="en-US" dirty="0"/>
            </a:p>
          </p:txBody>
        </p:sp>
        <p:sp>
          <p:nvSpPr>
            <p:cNvPr id="90" name="Freeform: Shape 89">
              <a:extLst>
                <a:ext uri="{FF2B5EF4-FFF2-40B4-BE49-F238E27FC236}">
                  <a16:creationId xmlns:a16="http://schemas.microsoft.com/office/drawing/2014/main" id="{B34A1B24-026B-4C86-A1A6-DAF05C52EA44}"/>
                </a:ext>
              </a:extLst>
            </p:cNvPr>
            <p:cNvSpPr/>
            <p:nvPr/>
          </p:nvSpPr>
          <p:spPr>
            <a:xfrm>
              <a:off x="9012462" y="3829270"/>
              <a:ext cx="7071" cy="2828"/>
            </a:xfrm>
            <a:custGeom>
              <a:avLst/>
              <a:gdLst>
                <a:gd name="connsiteX0" fmla="*/ 0 w 7071"/>
                <a:gd name="connsiteY0" fmla="*/ 1414 h 2828"/>
                <a:gd name="connsiteX1" fmla="*/ 7072 w 7071"/>
                <a:gd name="connsiteY1" fmla="*/ 2829 h 2828"/>
                <a:gd name="connsiteX2" fmla="*/ 707 w 7071"/>
                <a:gd name="connsiteY2" fmla="*/ 0 h 2828"/>
                <a:gd name="connsiteX3" fmla="*/ 0 w 7071"/>
                <a:gd name="connsiteY3" fmla="*/ 1414 h 2828"/>
              </a:gdLst>
              <a:ahLst/>
              <a:cxnLst>
                <a:cxn ang="0">
                  <a:pos x="connsiteX0" y="connsiteY0"/>
                </a:cxn>
                <a:cxn ang="0">
                  <a:pos x="connsiteX1" y="connsiteY1"/>
                </a:cxn>
                <a:cxn ang="0">
                  <a:pos x="connsiteX2" y="connsiteY2"/>
                </a:cxn>
                <a:cxn ang="0">
                  <a:pos x="connsiteX3" y="connsiteY3"/>
                </a:cxn>
              </a:cxnLst>
              <a:rect l="l" t="t" r="r" b="b"/>
              <a:pathLst>
                <a:path w="7071" h="2828">
                  <a:moveTo>
                    <a:pt x="0" y="1414"/>
                  </a:moveTo>
                  <a:lnTo>
                    <a:pt x="7072" y="2829"/>
                  </a:lnTo>
                  <a:cubicBezTo>
                    <a:pt x="4950" y="2121"/>
                    <a:pt x="2829" y="707"/>
                    <a:pt x="707" y="0"/>
                  </a:cubicBezTo>
                  <a:cubicBezTo>
                    <a:pt x="0" y="707"/>
                    <a:pt x="0" y="1414"/>
                    <a:pt x="0" y="1414"/>
                  </a:cubicBezTo>
                  <a:close/>
                </a:path>
              </a:pathLst>
            </a:custGeom>
            <a:solidFill>
              <a:srgbClr val="ED1C24"/>
            </a:solidFill>
            <a:ln w="7072" cap="flat">
              <a:noFill/>
              <a:prstDash val="solid"/>
              <a:miter/>
            </a:ln>
          </p:spPr>
          <p:txBody>
            <a:bodyPr rtlCol="0" anchor="ctr"/>
            <a:lstStyle/>
            <a:p>
              <a:endParaRPr lang="en-US"/>
            </a:p>
          </p:txBody>
        </p:sp>
        <p:sp>
          <p:nvSpPr>
            <p:cNvPr id="91" name="Freeform: Shape 90">
              <a:extLst>
                <a:ext uri="{FF2B5EF4-FFF2-40B4-BE49-F238E27FC236}">
                  <a16:creationId xmlns:a16="http://schemas.microsoft.com/office/drawing/2014/main" id="{2B2BFA7B-2E28-4C79-B559-1D0B0309EE94}"/>
                </a:ext>
              </a:extLst>
            </p:cNvPr>
            <p:cNvSpPr/>
            <p:nvPr/>
          </p:nvSpPr>
          <p:spPr>
            <a:xfrm>
              <a:off x="9233651" y="2347195"/>
              <a:ext cx="817443" cy="889403"/>
            </a:xfrm>
            <a:custGeom>
              <a:avLst/>
              <a:gdLst>
                <a:gd name="connsiteX0" fmla="*/ 676189 w 817443"/>
                <a:gd name="connsiteY0" fmla="*/ 114374 h 889403"/>
                <a:gd name="connsiteX1" fmla="*/ 549977 w 817443"/>
                <a:gd name="connsiteY1" fmla="*/ 559076 h 889403"/>
                <a:gd name="connsiteX2" fmla="*/ 141255 w 817443"/>
                <a:gd name="connsiteY2" fmla="*/ 775029 h 889403"/>
                <a:gd name="connsiteX3" fmla="*/ 267467 w 817443"/>
                <a:gd name="connsiteY3" fmla="*/ 330328 h 889403"/>
                <a:gd name="connsiteX4" fmla="*/ 676189 w 817443"/>
                <a:gd name="connsiteY4" fmla="*/ 114374 h 8894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7443" h="889403">
                  <a:moveTo>
                    <a:pt x="676189" y="114374"/>
                  </a:moveTo>
                  <a:cubicBezTo>
                    <a:pt x="754202" y="177542"/>
                    <a:pt x="697694" y="376641"/>
                    <a:pt x="549977" y="559076"/>
                  </a:cubicBezTo>
                  <a:cubicBezTo>
                    <a:pt x="402259" y="741511"/>
                    <a:pt x="219268" y="838196"/>
                    <a:pt x="141255" y="775029"/>
                  </a:cubicBezTo>
                  <a:cubicBezTo>
                    <a:pt x="63242" y="711862"/>
                    <a:pt x="119749" y="512762"/>
                    <a:pt x="267467" y="330328"/>
                  </a:cubicBezTo>
                  <a:cubicBezTo>
                    <a:pt x="415185" y="147893"/>
                    <a:pt x="598176" y="51207"/>
                    <a:pt x="676189" y="114374"/>
                  </a:cubicBezTo>
                  <a:close/>
                </a:path>
              </a:pathLst>
            </a:custGeom>
            <a:solidFill>
              <a:schemeClr val="tx2">
                <a:lumMod val="40000"/>
                <a:lumOff val="60000"/>
              </a:schemeClr>
            </a:solidFill>
            <a:ln w="7072" cap="flat">
              <a:noFill/>
              <a:prstDash val="solid"/>
              <a:miter/>
            </a:ln>
          </p:spPr>
          <p:txBody>
            <a:bodyPr rtlCol="0" anchor="ctr"/>
            <a:lstStyle/>
            <a:p>
              <a:endParaRPr lang="en-US" dirty="0"/>
            </a:p>
          </p:txBody>
        </p:sp>
      </p:grpSp>
      <p:grpSp>
        <p:nvGrpSpPr>
          <p:cNvPr id="8" name="Group 7">
            <a:extLst>
              <a:ext uri="{FF2B5EF4-FFF2-40B4-BE49-F238E27FC236}">
                <a16:creationId xmlns:a16="http://schemas.microsoft.com/office/drawing/2014/main" id="{3DC938BF-274F-4644-8F23-CD7AE6676BA0}"/>
              </a:ext>
            </a:extLst>
          </p:cNvPr>
          <p:cNvGrpSpPr/>
          <p:nvPr/>
        </p:nvGrpSpPr>
        <p:grpSpPr>
          <a:xfrm>
            <a:off x="1446763" y="2639278"/>
            <a:ext cx="10061655" cy="2617601"/>
            <a:chOff x="1427713" y="2852132"/>
            <a:chExt cx="10061655" cy="2617601"/>
          </a:xfrm>
        </p:grpSpPr>
        <p:grpSp>
          <p:nvGrpSpPr>
            <p:cNvPr id="6" name="Group 5">
              <a:extLst>
                <a:ext uri="{FF2B5EF4-FFF2-40B4-BE49-F238E27FC236}">
                  <a16:creationId xmlns:a16="http://schemas.microsoft.com/office/drawing/2014/main" id="{ADB454B5-5F77-4C49-9103-B7C97A7995BA}"/>
                </a:ext>
              </a:extLst>
            </p:cNvPr>
            <p:cNvGrpSpPr/>
            <p:nvPr/>
          </p:nvGrpSpPr>
          <p:grpSpPr>
            <a:xfrm>
              <a:off x="1427713" y="2852132"/>
              <a:ext cx="9478349" cy="2617601"/>
              <a:chOff x="2895898" y="2601320"/>
              <a:chExt cx="9478349" cy="2617601"/>
            </a:xfrm>
          </p:grpSpPr>
          <p:sp>
            <p:nvSpPr>
              <p:cNvPr id="109" name="Block Arc 108">
                <a:extLst>
                  <a:ext uri="{FF2B5EF4-FFF2-40B4-BE49-F238E27FC236}">
                    <a16:creationId xmlns:a16="http://schemas.microsoft.com/office/drawing/2014/main" id="{FE8A1025-CBFC-402B-BE6B-AFFE5D4E969B}"/>
                  </a:ext>
                </a:extLst>
              </p:cNvPr>
              <p:cNvSpPr/>
              <p:nvPr/>
            </p:nvSpPr>
            <p:spPr>
              <a:xfrm>
                <a:off x="10539544" y="3374995"/>
                <a:ext cx="1834703" cy="1834703"/>
              </a:xfrm>
              <a:prstGeom prst="blockArc">
                <a:avLst>
                  <a:gd name="adj1" fmla="val 12399071"/>
                  <a:gd name="adj2" fmla="val 16243311"/>
                  <a:gd name="adj3" fmla="val 6643"/>
                </a:avLst>
              </a:prstGeom>
              <a:solidFill>
                <a:srgbClr val="66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110" name="Block Arc 109">
                <a:extLst>
                  <a:ext uri="{FF2B5EF4-FFF2-40B4-BE49-F238E27FC236}">
                    <a16:creationId xmlns:a16="http://schemas.microsoft.com/office/drawing/2014/main" id="{5B9948DF-5A0A-4747-B694-A56DACB3FF4D}"/>
                  </a:ext>
                </a:extLst>
              </p:cNvPr>
              <p:cNvSpPr/>
              <p:nvPr/>
            </p:nvSpPr>
            <p:spPr>
              <a:xfrm rot="10800000">
                <a:off x="2895898" y="2601320"/>
                <a:ext cx="1834703" cy="1834703"/>
              </a:xfrm>
              <a:prstGeom prst="blockArc">
                <a:avLst>
                  <a:gd name="adj1" fmla="val 12399071"/>
                  <a:gd name="adj2" fmla="val 20021087"/>
                  <a:gd name="adj3" fmla="val 6481"/>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11" name="Block Arc 110">
                <a:extLst>
                  <a:ext uri="{FF2B5EF4-FFF2-40B4-BE49-F238E27FC236}">
                    <a16:creationId xmlns:a16="http://schemas.microsoft.com/office/drawing/2014/main" id="{E67BDBDC-F19E-406B-B8E2-0E2179EB9E4D}"/>
                  </a:ext>
                </a:extLst>
              </p:cNvPr>
              <p:cNvSpPr/>
              <p:nvPr/>
            </p:nvSpPr>
            <p:spPr>
              <a:xfrm>
                <a:off x="7477560" y="3384218"/>
                <a:ext cx="1834703" cy="1834703"/>
              </a:xfrm>
              <a:prstGeom prst="blockArc">
                <a:avLst>
                  <a:gd name="adj1" fmla="val 12399071"/>
                  <a:gd name="adj2" fmla="val 20021087"/>
                  <a:gd name="adj3" fmla="val 6481"/>
                </a:avLst>
              </a:prstGeom>
              <a:solidFill>
                <a:srgbClr val="66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112" name="Block Arc 111">
                <a:extLst>
                  <a:ext uri="{FF2B5EF4-FFF2-40B4-BE49-F238E27FC236}">
                    <a16:creationId xmlns:a16="http://schemas.microsoft.com/office/drawing/2014/main" id="{330036F1-9DAC-4969-B3EF-83EF2CF63EB1}"/>
                  </a:ext>
                </a:extLst>
              </p:cNvPr>
              <p:cNvSpPr/>
              <p:nvPr/>
            </p:nvSpPr>
            <p:spPr>
              <a:xfrm>
                <a:off x="4416280" y="3384218"/>
                <a:ext cx="1834703" cy="1834703"/>
              </a:xfrm>
              <a:prstGeom prst="blockArc">
                <a:avLst>
                  <a:gd name="adj1" fmla="val 12399071"/>
                  <a:gd name="adj2" fmla="val 20021087"/>
                  <a:gd name="adj3" fmla="val 6481"/>
                </a:avLst>
              </a:prstGeom>
              <a:solidFill>
                <a:srgbClr val="66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113" name="Block Arc 112">
                <a:extLst>
                  <a:ext uri="{FF2B5EF4-FFF2-40B4-BE49-F238E27FC236}">
                    <a16:creationId xmlns:a16="http://schemas.microsoft.com/office/drawing/2014/main" id="{E40E8946-5E4B-4C26-84C5-466244B4392C}"/>
                  </a:ext>
                </a:extLst>
              </p:cNvPr>
              <p:cNvSpPr/>
              <p:nvPr/>
            </p:nvSpPr>
            <p:spPr>
              <a:xfrm rot="10800000">
                <a:off x="5946920" y="2601320"/>
                <a:ext cx="1834703" cy="1834703"/>
              </a:xfrm>
              <a:prstGeom prst="blockArc">
                <a:avLst>
                  <a:gd name="adj1" fmla="val 12399071"/>
                  <a:gd name="adj2" fmla="val 20021087"/>
                  <a:gd name="adj3" fmla="val 6481"/>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14" name="Block Arc 160">
                <a:extLst>
                  <a:ext uri="{FF2B5EF4-FFF2-40B4-BE49-F238E27FC236}">
                    <a16:creationId xmlns:a16="http://schemas.microsoft.com/office/drawing/2014/main" id="{66238CEF-C54D-4BBA-BA3E-140CFFCE07D7}"/>
                  </a:ext>
                </a:extLst>
              </p:cNvPr>
              <p:cNvSpPr/>
              <p:nvPr/>
            </p:nvSpPr>
            <p:spPr>
              <a:xfrm rot="10800000">
                <a:off x="9008904" y="2601320"/>
                <a:ext cx="1834703" cy="1834703"/>
              </a:xfrm>
              <a:prstGeom prst="blockArc">
                <a:avLst>
                  <a:gd name="adj1" fmla="val 12399071"/>
                  <a:gd name="adj2" fmla="val 20021087"/>
                  <a:gd name="adj3" fmla="val 6481"/>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sp>
          <p:nvSpPr>
            <p:cNvPr id="7" name="Rectangle 6">
              <a:extLst>
                <a:ext uri="{FF2B5EF4-FFF2-40B4-BE49-F238E27FC236}">
                  <a16:creationId xmlns:a16="http://schemas.microsoft.com/office/drawing/2014/main" id="{C1BD60E6-79DF-41AA-859E-722ADC1D512C}"/>
                </a:ext>
              </a:extLst>
            </p:cNvPr>
            <p:cNvSpPr/>
            <p:nvPr/>
          </p:nvSpPr>
          <p:spPr>
            <a:xfrm>
              <a:off x="9988709" y="3625806"/>
              <a:ext cx="1500659" cy="118023"/>
            </a:xfrm>
            <a:prstGeom prst="rect">
              <a:avLst/>
            </a:prstGeom>
            <a:solidFill>
              <a:srgbClr val="66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15" name="Oval 114">
            <a:extLst>
              <a:ext uri="{FF2B5EF4-FFF2-40B4-BE49-F238E27FC236}">
                <a16:creationId xmlns:a16="http://schemas.microsoft.com/office/drawing/2014/main" id="{7054A256-8CF5-4768-B0E4-8D3ABDC99DD0}"/>
              </a:ext>
            </a:extLst>
          </p:cNvPr>
          <p:cNvSpPr/>
          <p:nvPr/>
        </p:nvSpPr>
        <p:spPr>
          <a:xfrm>
            <a:off x="5072493" y="3384889"/>
            <a:ext cx="693414" cy="69341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ltLang="ko-KR" sz="2700" dirty="0"/>
              <a:t>3</a:t>
            </a:r>
            <a:endParaRPr lang="ko-KR" altLang="en-US" sz="2700" dirty="0"/>
          </a:p>
        </p:txBody>
      </p:sp>
      <p:sp>
        <p:nvSpPr>
          <p:cNvPr id="116" name="Oval 115">
            <a:extLst>
              <a:ext uri="{FF2B5EF4-FFF2-40B4-BE49-F238E27FC236}">
                <a16:creationId xmlns:a16="http://schemas.microsoft.com/office/drawing/2014/main" id="{A478EFDC-91F9-4AB0-86AA-EF757AA65B89}"/>
              </a:ext>
            </a:extLst>
          </p:cNvPr>
          <p:cNvSpPr/>
          <p:nvPr/>
        </p:nvSpPr>
        <p:spPr>
          <a:xfrm>
            <a:off x="3543531" y="3869278"/>
            <a:ext cx="693414" cy="693414"/>
          </a:xfrm>
          <a:prstGeom prst="ellipse">
            <a:avLst/>
          </a:prstGeom>
          <a:solidFill>
            <a:srgbClr val="66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ltLang="ko-KR" sz="2700" dirty="0"/>
              <a:t>2</a:t>
            </a:r>
            <a:endParaRPr lang="ko-KR" altLang="en-US" sz="2700" dirty="0"/>
          </a:p>
        </p:txBody>
      </p:sp>
      <p:sp>
        <p:nvSpPr>
          <p:cNvPr id="117" name="Oval 116">
            <a:extLst>
              <a:ext uri="{FF2B5EF4-FFF2-40B4-BE49-F238E27FC236}">
                <a16:creationId xmlns:a16="http://schemas.microsoft.com/office/drawing/2014/main" id="{F58C1468-307F-4474-A7C3-796841EE438D}"/>
              </a:ext>
            </a:extLst>
          </p:cNvPr>
          <p:cNvSpPr/>
          <p:nvPr/>
        </p:nvSpPr>
        <p:spPr>
          <a:xfrm>
            <a:off x="2014569" y="3384889"/>
            <a:ext cx="693414" cy="693414"/>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ltLang="ko-KR" sz="2700" dirty="0"/>
              <a:t>1</a:t>
            </a:r>
            <a:endParaRPr lang="ko-KR" altLang="en-US" sz="2700" dirty="0"/>
          </a:p>
        </p:txBody>
      </p:sp>
      <p:sp>
        <p:nvSpPr>
          <p:cNvPr id="119" name="Oval 118">
            <a:extLst>
              <a:ext uri="{FF2B5EF4-FFF2-40B4-BE49-F238E27FC236}">
                <a16:creationId xmlns:a16="http://schemas.microsoft.com/office/drawing/2014/main" id="{2E9AEEA8-BE6A-406B-BB73-D62F6237E8FD}"/>
              </a:ext>
            </a:extLst>
          </p:cNvPr>
          <p:cNvSpPr/>
          <p:nvPr/>
        </p:nvSpPr>
        <p:spPr>
          <a:xfrm>
            <a:off x="6601454" y="3869278"/>
            <a:ext cx="693414" cy="693414"/>
          </a:xfrm>
          <a:prstGeom prst="ellipse">
            <a:avLst/>
          </a:prstGeom>
          <a:solidFill>
            <a:srgbClr val="66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ltLang="ko-KR" sz="2700" dirty="0"/>
              <a:t>4</a:t>
            </a:r>
            <a:endParaRPr lang="ko-KR" altLang="en-US" sz="2700" dirty="0"/>
          </a:p>
        </p:txBody>
      </p:sp>
      <p:sp>
        <p:nvSpPr>
          <p:cNvPr id="121" name="Oval 100">
            <a:extLst>
              <a:ext uri="{FF2B5EF4-FFF2-40B4-BE49-F238E27FC236}">
                <a16:creationId xmlns:a16="http://schemas.microsoft.com/office/drawing/2014/main" id="{102A3DBB-340A-440D-BDBC-B66D4D01EFDC}"/>
              </a:ext>
            </a:extLst>
          </p:cNvPr>
          <p:cNvSpPr/>
          <p:nvPr/>
        </p:nvSpPr>
        <p:spPr>
          <a:xfrm>
            <a:off x="8130415" y="3384889"/>
            <a:ext cx="693414" cy="693414"/>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ltLang="ko-KR" sz="2700" dirty="0"/>
              <a:t>5</a:t>
            </a:r>
            <a:endParaRPr lang="ko-KR" altLang="en-US" sz="2700" dirty="0"/>
          </a:p>
        </p:txBody>
      </p:sp>
      <p:sp>
        <p:nvSpPr>
          <p:cNvPr id="63" name="TextBox 62">
            <a:extLst>
              <a:ext uri="{FF2B5EF4-FFF2-40B4-BE49-F238E27FC236}">
                <a16:creationId xmlns:a16="http://schemas.microsoft.com/office/drawing/2014/main" id="{A38BD834-09E2-46F2-89F6-8B322FC08232}"/>
              </a:ext>
            </a:extLst>
          </p:cNvPr>
          <p:cNvSpPr txBox="1"/>
          <p:nvPr/>
        </p:nvSpPr>
        <p:spPr>
          <a:xfrm>
            <a:off x="1095134" y="2489399"/>
            <a:ext cx="2878534" cy="707886"/>
          </a:xfrm>
          <a:prstGeom prst="rect">
            <a:avLst/>
          </a:prstGeom>
          <a:noFill/>
        </p:spPr>
        <p:txBody>
          <a:bodyPr wrap="square" lIns="108000" rIns="108000" rtlCol="0">
            <a:spAutoFit/>
          </a:bodyPr>
          <a:lstStyle/>
          <a:p>
            <a:pPr algn="ctr"/>
            <a:r>
              <a:rPr lang="fr-FR" altLang="ko-KR" sz="2000" b="1" dirty="0">
                <a:cs typeface="Arial" pitchFamily="34" charset="0"/>
              </a:rPr>
              <a:t>Présentation de l’entreprise</a:t>
            </a:r>
          </a:p>
        </p:txBody>
      </p:sp>
      <p:sp>
        <p:nvSpPr>
          <p:cNvPr id="65" name="TextBox 64">
            <a:extLst>
              <a:ext uri="{FF2B5EF4-FFF2-40B4-BE49-F238E27FC236}">
                <a16:creationId xmlns:a16="http://schemas.microsoft.com/office/drawing/2014/main" id="{A38BD834-09E2-46F2-89F6-8B322FC08232}"/>
              </a:ext>
            </a:extLst>
          </p:cNvPr>
          <p:cNvSpPr txBox="1"/>
          <p:nvPr/>
        </p:nvSpPr>
        <p:spPr>
          <a:xfrm>
            <a:off x="2228045" y="4651657"/>
            <a:ext cx="3095718" cy="646331"/>
          </a:xfrm>
          <a:prstGeom prst="rect">
            <a:avLst/>
          </a:prstGeom>
          <a:noFill/>
        </p:spPr>
        <p:txBody>
          <a:bodyPr wrap="square" lIns="108000" rIns="108000" rtlCol="0">
            <a:spAutoFit/>
          </a:bodyPr>
          <a:lstStyle/>
          <a:p>
            <a:pPr algn="ctr"/>
            <a:r>
              <a:rPr lang="fr-FR" altLang="ko-KR" b="1" dirty="0">
                <a:cs typeface="Arial" pitchFamily="34" charset="0"/>
              </a:rPr>
              <a:t>Définition d’un ERP: Divalto</a:t>
            </a:r>
          </a:p>
        </p:txBody>
      </p:sp>
      <p:sp>
        <p:nvSpPr>
          <p:cNvPr id="66" name="TextBox 65">
            <a:extLst>
              <a:ext uri="{FF2B5EF4-FFF2-40B4-BE49-F238E27FC236}">
                <a16:creationId xmlns:a16="http://schemas.microsoft.com/office/drawing/2014/main" id="{A38BD834-09E2-46F2-89F6-8B322FC08232}"/>
              </a:ext>
            </a:extLst>
          </p:cNvPr>
          <p:cNvSpPr txBox="1"/>
          <p:nvPr/>
        </p:nvSpPr>
        <p:spPr>
          <a:xfrm>
            <a:off x="3893562" y="2446674"/>
            <a:ext cx="2953334" cy="707886"/>
          </a:xfrm>
          <a:prstGeom prst="rect">
            <a:avLst/>
          </a:prstGeom>
          <a:noFill/>
        </p:spPr>
        <p:txBody>
          <a:bodyPr wrap="square" lIns="108000" rIns="108000" rtlCol="0">
            <a:spAutoFit/>
          </a:bodyPr>
          <a:lstStyle/>
          <a:p>
            <a:pPr algn="ctr"/>
            <a:r>
              <a:rPr lang="fr-FR" altLang="ko-KR" sz="2000" b="1" dirty="0">
                <a:cs typeface="Arial" pitchFamily="34" charset="0"/>
              </a:rPr>
              <a:t>Le besoin d’un tableau de bord</a:t>
            </a:r>
          </a:p>
        </p:txBody>
      </p:sp>
      <p:sp>
        <p:nvSpPr>
          <p:cNvPr id="74" name="Oval 73">
            <a:extLst>
              <a:ext uri="{FF2B5EF4-FFF2-40B4-BE49-F238E27FC236}">
                <a16:creationId xmlns:a16="http://schemas.microsoft.com/office/drawing/2014/main" id="{2E9AEEA8-BE6A-406B-BB73-D62F6237E8FD}"/>
              </a:ext>
            </a:extLst>
          </p:cNvPr>
          <p:cNvSpPr/>
          <p:nvPr/>
        </p:nvSpPr>
        <p:spPr>
          <a:xfrm>
            <a:off x="10017028" y="3780567"/>
            <a:ext cx="656934" cy="693414"/>
          </a:xfrm>
          <a:prstGeom prst="ellipse">
            <a:avLst/>
          </a:prstGeom>
          <a:solidFill>
            <a:srgbClr val="66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ltLang="ko-KR" sz="2700" dirty="0"/>
              <a:t>6</a:t>
            </a:r>
            <a:endParaRPr lang="ko-KR" altLang="en-US" sz="2700" dirty="0"/>
          </a:p>
        </p:txBody>
      </p:sp>
      <p:sp>
        <p:nvSpPr>
          <p:cNvPr id="75" name="TextBox 74">
            <a:extLst>
              <a:ext uri="{FF2B5EF4-FFF2-40B4-BE49-F238E27FC236}">
                <a16:creationId xmlns:a16="http://schemas.microsoft.com/office/drawing/2014/main" id="{A38BD834-09E2-46F2-89F6-8B322FC08232}"/>
              </a:ext>
            </a:extLst>
          </p:cNvPr>
          <p:cNvSpPr txBox="1"/>
          <p:nvPr/>
        </p:nvSpPr>
        <p:spPr>
          <a:xfrm>
            <a:off x="6995782" y="2541631"/>
            <a:ext cx="2878534" cy="707886"/>
          </a:xfrm>
          <a:prstGeom prst="rect">
            <a:avLst/>
          </a:prstGeom>
          <a:noFill/>
        </p:spPr>
        <p:txBody>
          <a:bodyPr wrap="square" lIns="108000" rIns="108000" rtlCol="0">
            <a:spAutoFit/>
          </a:bodyPr>
          <a:lstStyle/>
          <a:p>
            <a:pPr algn="ctr"/>
            <a:r>
              <a:rPr lang="fr-FR" altLang="ko-KR" sz="2000" b="1" dirty="0"/>
              <a:t> Les technologies utilisés: Excel-VBA </a:t>
            </a:r>
            <a:endParaRPr lang="fr-FR" altLang="ko-KR" sz="2000" b="1" dirty="0">
              <a:cs typeface="Arial" pitchFamily="34" charset="0"/>
            </a:endParaRPr>
          </a:p>
        </p:txBody>
      </p:sp>
      <p:sp>
        <p:nvSpPr>
          <p:cNvPr id="4" name="ZoneTexte 3">
            <a:extLst>
              <a:ext uri="{FF2B5EF4-FFF2-40B4-BE49-F238E27FC236}">
                <a16:creationId xmlns:a16="http://schemas.microsoft.com/office/drawing/2014/main" id="{67C6251A-0C74-4C32-AF74-E703C8C7BC99}"/>
              </a:ext>
            </a:extLst>
          </p:cNvPr>
          <p:cNvSpPr txBox="1"/>
          <p:nvPr/>
        </p:nvSpPr>
        <p:spPr>
          <a:xfrm>
            <a:off x="9119672" y="4562692"/>
            <a:ext cx="1776174" cy="923330"/>
          </a:xfrm>
          <a:prstGeom prst="rect">
            <a:avLst/>
          </a:prstGeom>
          <a:noFill/>
        </p:spPr>
        <p:txBody>
          <a:bodyPr wrap="square" rtlCol="0">
            <a:spAutoFit/>
          </a:bodyPr>
          <a:lstStyle/>
          <a:p>
            <a:r>
              <a:rPr lang="fr-FR" b="1" dirty="0"/>
              <a:t>Les étapes de réalisation du projet </a:t>
            </a:r>
          </a:p>
        </p:txBody>
      </p:sp>
      <p:sp>
        <p:nvSpPr>
          <p:cNvPr id="5" name="ZoneTexte 4">
            <a:extLst>
              <a:ext uri="{FF2B5EF4-FFF2-40B4-BE49-F238E27FC236}">
                <a16:creationId xmlns:a16="http://schemas.microsoft.com/office/drawing/2014/main" id="{79618013-47E6-46D3-AC52-66C0C18A72BB}"/>
              </a:ext>
            </a:extLst>
          </p:cNvPr>
          <p:cNvSpPr txBox="1"/>
          <p:nvPr/>
        </p:nvSpPr>
        <p:spPr>
          <a:xfrm>
            <a:off x="6028425" y="4625702"/>
            <a:ext cx="2101990" cy="707886"/>
          </a:xfrm>
          <a:prstGeom prst="rect">
            <a:avLst/>
          </a:prstGeom>
          <a:noFill/>
        </p:spPr>
        <p:txBody>
          <a:bodyPr wrap="square" rtlCol="0">
            <a:spAutoFit/>
          </a:bodyPr>
          <a:lstStyle/>
          <a:p>
            <a:pPr algn="ctr"/>
            <a:r>
              <a:rPr lang="fr-FR" sz="2000" b="1" dirty="0"/>
              <a:t>Présentation du projet </a:t>
            </a:r>
          </a:p>
        </p:txBody>
      </p:sp>
    </p:spTree>
    <p:extLst>
      <p:ext uri="{BB962C8B-B14F-4D97-AF65-F5344CB8AC3E}">
        <p14:creationId xmlns:p14="http://schemas.microsoft.com/office/powerpoint/2010/main" val="1891802542"/>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au 1">
            <a:extLst>
              <a:ext uri="{FF2B5EF4-FFF2-40B4-BE49-F238E27FC236}">
                <a16:creationId xmlns:a16="http://schemas.microsoft.com/office/drawing/2014/main" id="{E86DABE0-CF2A-420D-89D2-BE3AF078358D}"/>
              </a:ext>
            </a:extLst>
          </p:cNvPr>
          <p:cNvGraphicFramePr>
            <a:graphicFrameLocks noGrp="1"/>
          </p:cNvGraphicFramePr>
          <p:nvPr>
            <p:extLst>
              <p:ext uri="{D42A27DB-BD31-4B8C-83A1-F6EECF244321}">
                <p14:modId xmlns:p14="http://schemas.microsoft.com/office/powerpoint/2010/main" val="4007659976"/>
              </p:ext>
            </p:extLst>
          </p:nvPr>
        </p:nvGraphicFramePr>
        <p:xfrm>
          <a:off x="6661150" y="1257300"/>
          <a:ext cx="3549650" cy="4858919"/>
        </p:xfrm>
        <a:graphic>
          <a:graphicData uri="http://schemas.openxmlformats.org/drawingml/2006/table">
            <a:tbl>
              <a:tblPr firstRow="1" firstCol="1" bandRow="1">
                <a:tableStyleId>{5C22544A-7EE6-4342-B048-85BDC9FD1C3A}</a:tableStyleId>
              </a:tblPr>
              <a:tblGrid>
                <a:gridCol w="1157494">
                  <a:extLst>
                    <a:ext uri="{9D8B030D-6E8A-4147-A177-3AD203B41FA5}">
                      <a16:colId xmlns:a16="http://schemas.microsoft.com/office/drawing/2014/main" val="4059788645"/>
                    </a:ext>
                  </a:extLst>
                </a:gridCol>
                <a:gridCol w="2392156">
                  <a:extLst>
                    <a:ext uri="{9D8B030D-6E8A-4147-A177-3AD203B41FA5}">
                      <a16:colId xmlns:a16="http://schemas.microsoft.com/office/drawing/2014/main" val="3924954530"/>
                    </a:ext>
                  </a:extLst>
                </a:gridCol>
              </a:tblGrid>
              <a:tr h="332014">
                <a:tc>
                  <a:txBody>
                    <a:bodyPr/>
                    <a:lstStyle/>
                    <a:p>
                      <a:pPr algn="ctr">
                        <a:lnSpc>
                          <a:spcPct val="115000"/>
                        </a:lnSpc>
                        <a:spcAft>
                          <a:spcPts val="1000"/>
                        </a:spcAft>
                      </a:pPr>
                      <a:r>
                        <a:rPr lang="fr-FR" sz="1600" dirty="0">
                          <a:effectLst/>
                        </a:rPr>
                        <a:t>T1</a:t>
                      </a:r>
                      <a:endParaRPr lang="fr-FR" sz="1600" dirty="0">
                        <a:effectLst/>
                        <a:latin typeface="Calibri" panose="020F0502020204030204" pitchFamily="34" charset="0"/>
                        <a:ea typeface="Times New Roman" panose="02020603050405020304" pitchFamily="18" charset="0"/>
                        <a:cs typeface="Arial" panose="020B0604020202020204" pitchFamily="34" charset="0"/>
                      </a:endParaRPr>
                    </a:p>
                  </a:txBody>
                  <a:tcPr marL="44450" marR="44450" marT="0" marB="0" anchor="ctr">
                    <a:solidFill>
                      <a:srgbClr val="6699FF"/>
                    </a:solidFill>
                  </a:tcPr>
                </a:tc>
                <a:tc>
                  <a:txBody>
                    <a:bodyPr/>
                    <a:lstStyle/>
                    <a:p>
                      <a:pPr algn="l">
                        <a:lnSpc>
                          <a:spcPct val="115000"/>
                        </a:lnSpc>
                        <a:spcAft>
                          <a:spcPts val="1000"/>
                        </a:spcAft>
                      </a:pPr>
                      <a:r>
                        <a:rPr lang="fr-FR" sz="1600" dirty="0">
                          <a:effectLst/>
                        </a:rPr>
                        <a:t>Liste des codes adresses</a:t>
                      </a:r>
                      <a:endParaRPr lang="fr-FR" sz="1600" dirty="0">
                        <a:effectLst/>
                        <a:latin typeface="Calibri" panose="020F0502020204030204" pitchFamily="34" charset="0"/>
                        <a:ea typeface="Times New Roman" panose="02020603050405020304" pitchFamily="18" charset="0"/>
                        <a:cs typeface="Arial" panose="020B0604020202020204" pitchFamily="34" charset="0"/>
                      </a:endParaRPr>
                    </a:p>
                  </a:txBody>
                  <a:tcPr marL="44450" marR="44450" marT="0" marB="0" anchor="b">
                    <a:solidFill>
                      <a:srgbClr val="6699FF"/>
                    </a:solidFill>
                  </a:tcPr>
                </a:tc>
                <a:extLst>
                  <a:ext uri="{0D108BD9-81ED-4DB2-BD59-A6C34878D82A}">
                    <a16:rowId xmlns:a16="http://schemas.microsoft.com/office/drawing/2014/main" val="2169070336"/>
                  </a:ext>
                </a:extLst>
              </a:tr>
              <a:tr h="332014">
                <a:tc>
                  <a:txBody>
                    <a:bodyPr/>
                    <a:lstStyle/>
                    <a:p>
                      <a:pPr algn="ctr">
                        <a:lnSpc>
                          <a:spcPct val="115000"/>
                        </a:lnSpc>
                        <a:spcAft>
                          <a:spcPts val="1000"/>
                        </a:spcAft>
                      </a:pPr>
                      <a:r>
                        <a:rPr lang="fr-FR" sz="1600" dirty="0">
                          <a:effectLst/>
                        </a:rPr>
                        <a:t>T020</a:t>
                      </a:r>
                      <a:endParaRPr lang="fr-FR" sz="1600" dirty="0">
                        <a:effectLst/>
                        <a:latin typeface="Calibri" panose="020F0502020204030204" pitchFamily="34" charset="0"/>
                        <a:ea typeface="Times New Roman" panose="02020603050405020304" pitchFamily="18" charset="0"/>
                        <a:cs typeface="Arial" panose="020B0604020202020204" pitchFamily="34" charset="0"/>
                      </a:endParaRPr>
                    </a:p>
                  </a:txBody>
                  <a:tcPr marL="44450" marR="44450" marT="0" marB="0" anchor="ctr">
                    <a:solidFill>
                      <a:srgbClr val="6699FF"/>
                    </a:solidFill>
                  </a:tcPr>
                </a:tc>
                <a:tc>
                  <a:txBody>
                    <a:bodyPr/>
                    <a:lstStyle/>
                    <a:p>
                      <a:pPr algn="l">
                        <a:lnSpc>
                          <a:spcPct val="115000"/>
                        </a:lnSpc>
                        <a:spcAft>
                          <a:spcPts val="1000"/>
                        </a:spcAft>
                      </a:pPr>
                      <a:r>
                        <a:rPr lang="fr-FR" sz="1600">
                          <a:effectLst/>
                        </a:rPr>
                        <a:t>Code opération</a:t>
                      </a:r>
                      <a:endParaRPr lang="fr-FR" sz="1600">
                        <a:effectLst/>
                        <a:latin typeface="Calibri" panose="020F0502020204030204" pitchFamily="34" charset="0"/>
                        <a:ea typeface="Times New Roman" panose="02020603050405020304" pitchFamily="18" charset="0"/>
                        <a:cs typeface="Arial" panose="020B0604020202020204" pitchFamily="34" charset="0"/>
                      </a:endParaRPr>
                    </a:p>
                  </a:txBody>
                  <a:tcPr marL="44450" marR="44450" marT="0" marB="0" anchor="b"/>
                </a:tc>
                <a:extLst>
                  <a:ext uri="{0D108BD9-81ED-4DB2-BD59-A6C34878D82A}">
                    <a16:rowId xmlns:a16="http://schemas.microsoft.com/office/drawing/2014/main" val="2649530519"/>
                  </a:ext>
                </a:extLst>
              </a:tr>
              <a:tr h="332014">
                <a:tc>
                  <a:txBody>
                    <a:bodyPr/>
                    <a:lstStyle/>
                    <a:p>
                      <a:pPr algn="ctr">
                        <a:lnSpc>
                          <a:spcPct val="115000"/>
                        </a:lnSpc>
                        <a:spcAft>
                          <a:spcPts val="1000"/>
                        </a:spcAft>
                      </a:pPr>
                      <a:r>
                        <a:rPr lang="fr-FR" sz="1600">
                          <a:effectLst/>
                        </a:rPr>
                        <a:t>VPR</a:t>
                      </a:r>
                      <a:endParaRPr lang="fr-FR" sz="1600">
                        <a:effectLst/>
                        <a:latin typeface="Calibri" panose="020F0502020204030204" pitchFamily="34" charset="0"/>
                        <a:ea typeface="Times New Roman" panose="02020603050405020304" pitchFamily="18" charset="0"/>
                        <a:cs typeface="Arial" panose="020B0604020202020204" pitchFamily="34" charset="0"/>
                      </a:endParaRPr>
                    </a:p>
                  </a:txBody>
                  <a:tcPr marL="44450" marR="44450" marT="0" marB="0" anchor="ctr">
                    <a:solidFill>
                      <a:srgbClr val="6699FF"/>
                    </a:solidFill>
                  </a:tcPr>
                </a:tc>
                <a:tc>
                  <a:txBody>
                    <a:bodyPr/>
                    <a:lstStyle/>
                    <a:p>
                      <a:pPr algn="l">
                        <a:lnSpc>
                          <a:spcPct val="115000"/>
                        </a:lnSpc>
                        <a:spcAft>
                          <a:spcPts val="1000"/>
                        </a:spcAft>
                      </a:pPr>
                      <a:r>
                        <a:rPr lang="fr-FR" sz="1600">
                          <a:effectLst/>
                        </a:rPr>
                        <a:t>Liste des commerciaux</a:t>
                      </a:r>
                      <a:endParaRPr lang="fr-FR" sz="1600">
                        <a:effectLst/>
                        <a:latin typeface="Calibri" panose="020F0502020204030204" pitchFamily="34" charset="0"/>
                        <a:ea typeface="Times New Roman" panose="02020603050405020304" pitchFamily="18" charset="0"/>
                        <a:cs typeface="Arial" panose="020B0604020202020204" pitchFamily="34" charset="0"/>
                      </a:endParaRPr>
                    </a:p>
                  </a:txBody>
                  <a:tcPr marL="44450" marR="44450" marT="0" marB="0" anchor="b"/>
                </a:tc>
                <a:extLst>
                  <a:ext uri="{0D108BD9-81ED-4DB2-BD59-A6C34878D82A}">
                    <a16:rowId xmlns:a16="http://schemas.microsoft.com/office/drawing/2014/main" val="1571542112"/>
                  </a:ext>
                </a:extLst>
              </a:tr>
              <a:tr h="332014">
                <a:tc>
                  <a:txBody>
                    <a:bodyPr/>
                    <a:lstStyle/>
                    <a:p>
                      <a:pPr algn="ctr">
                        <a:lnSpc>
                          <a:spcPct val="115000"/>
                        </a:lnSpc>
                        <a:spcAft>
                          <a:spcPts val="1000"/>
                        </a:spcAft>
                      </a:pPr>
                      <a:r>
                        <a:rPr lang="fr-FR" sz="1600">
                          <a:effectLst/>
                        </a:rPr>
                        <a:t>T036</a:t>
                      </a:r>
                      <a:endParaRPr lang="fr-FR" sz="1600">
                        <a:effectLst/>
                        <a:latin typeface="Calibri" panose="020F0502020204030204" pitchFamily="34" charset="0"/>
                        <a:ea typeface="Times New Roman" panose="02020603050405020304" pitchFamily="18" charset="0"/>
                        <a:cs typeface="Arial" panose="020B0604020202020204" pitchFamily="34" charset="0"/>
                      </a:endParaRPr>
                    </a:p>
                  </a:txBody>
                  <a:tcPr marL="44450" marR="44450" marT="0" marB="0" anchor="ctr">
                    <a:solidFill>
                      <a:srgbClr val="6699FF"/>
                    </a:solidFill>
                  </a:tcPr>
                </a:tc>
                <a:tc>
                  <a:txBody>
                    <a:bodyPr/>
                    <a:lstStyle/>
                    <a:p>
                      <a:pPr algn="l">
                        <a:lnSpc>
                          <a:spcPct val="115000"/>
                        </a:lnSpc>
                        <a:spcAft>
                          <a:spcPts val="1000"/>
                        </a:spcAft>
                      </a:pPr>
                      <a:r>
                        <a:rPr lang="fr-FR" sz="1600">
                          <a:effectLst/>
                        </a:rPr>
                        <a:t>Nature produit</a:t>
                      </a:r>
                      <a:endParaRPr lang="fr-FR" sz="1600">
                        <a:effectLst/>
                        <a:latin typeface="Calibri" panose="020F0502020204030204" pitchFamily="34" charset="0"/>
                        <a:ea typeface="Times New Roman" panose="02020603050405020304" pitchFamily="18" charset="0"/>
                        <a:cs typeface="Arial" panose="020B0604020202020204" pitchFamily="34" charset="0"/>
                      </a:endParaRPr>
                    </a:p>
                  </a:txBody>
                  <a:tcPr marL="44450" marR="44450" marT="0" marB="0" anchor="b"/>
                </a:tc>
                <a:extLst>
                  <a:ext uri="{0D108BD9-81ED-4DB2-BD59-A6C34878D82A}">
                    <a16:rowId xmlns:a16="http://schemas.microsoft.com/office/drawing/2014/main" val="3648634330"/>
                  </a:ext>
                </a:extLst>
              </a:tr>
              <a:tr h="332014">
                <a:tc>
                  <a:txBody>
                    <a:bodyPr/>
                    <a:lstStyle/>
                    <a:p>
                      <a:pPr algn="ctr">
                        <a:lnSpc>
                          <a:spcPct val="115000"/>
                        </a:lnSpc>
                        <a:spcAft>
                          <a:spcPts val="1000"/>
                        </a:spcAft>
                      </a:pPr>
                      <a:r>
                        <a:rPr lang="fr-FR" sz="1600">
                          <a:effectLst/>
                        </a:rPr>
                        <a:t>T012</a:t>
                      </a:r>
                      <a:endParaRPr lang="fr-FR" sz="1600">
                        <a:effectLst/>
                        <a:latin typeface="Calibri" panose="020F0502020204030204" pitchFamily="34" charset="0"/>
                        <a:ea typeface="Times New Roman" panose="02020603050405020304" pitchFamily="18" charset="0"/>
                        <a:cs typeface="Arial" panose="020B0604020202020204" pitchFamily="34" charset="0"/>
                      </a:endParaRPr>
                    </a:p>
                  </a:txBody>
                  <a:tcPr marL="44450" marR="44450" marT="0" marB="0" anchor="ctr">
                    <a:solidFill>
                      <a:srgbClr val="6699FF"/>
                    </a:solidFill>
                  </a:tcPr>
                </a:tc>
                <a:tc>
                  <a:txBody>
                    <a:bodyPr/>
                    <a:lstStyle/>
                    <a:p>
                      <a:pPr algn="l">
                        <a:lnSpc>
                          <a:spcPct val="115000"/>
                        </a:lnSpc>
                        <a:spcAft>
                          <a:spcPts val="1000"/>
                        </a:spcAft>
                      </a:pPr>
                      <a:r>
                        <a:rPr lang="fr-FR" sz="1600">
                          <a:effectLst/>
                        </a:rPr>
                        <a:t>Famille statistique article</a:t>
                      </a:r>
                      <a:endParaRPr lang="fr-FR" sz="1600">
                        <a:effectLst/>
                        <a:latin typeface="Calibri" panose="020F0502020204030204" pitchFamily="34" charset="0"/>
                        <a:ea typeface="Times New Roman" panose="02020603050405020304" pitchFamily="18" charset="0"/>
                        <a:cs typeface="Arial" panose="020B0604020202020204" pitchFamily="34" charset="0"/>
                      </a:endParaRPr>
                    </a:p>
                  </a:txBody>
                  <a:tcPr marL="44450" marR="44450" marT="0" marB="0" anchor="b"/>
                </a:tc>
                <a:extLst>
                  <a:ext uri="{0D108BD9-81ED-4DB2-BD59-A6C34878D82A}">
                    <a16:rowId xmlns:a16="http://schemas.microsoft.com/office/drawing/2014/main" val="2959804681"/>
                  </a:ext>
                </a:extLst>
              </a:tr>
              <a:tr h="332014">
                <a:tc>
                  <a:txBody>
                    <a:bodyPr/>
                    <a:lstStyle/>
                    <a:p>
                      <a:pPr algn="ctr">
                        <a:lnSpc>
                          <a:spcPct val="115000"/>
                        </a:lnSpc>
                        <a:spcAft>
                          <a:spcPts val="1000"/>
                        </a:spcAft>
                      </a:pPr>
                      <a:r>
                        <a:rPr lang="fr-FR" sz="1600">
                          <a:effectLst/>
                        </a:rPr>
                        <a:t>T026</a:t>
                      </a:r>
                      <a:endParaRPr lang="fr-FR" sz="1600">
                        <a:effectLst/>
                        <a:latin typeface="Calibri" panose="020F0502020204030204" pitchFamily="34" charset="0"/>
                        <a:ea typeface="Times New Roman" panose="02020603050405020304" pitchFamily="18" charset="0"/>
                        <a:cs typeface="Arial" panose="020B0604020202020204" pitchFamily="34" charset="0"/>
                      </a:endParaRPr>
                    </a:p>
                  </a:txBody>
                  <a:tcPr marL="44450" marR="44450" marT="0" marB="0" anchor="ctr">
                    <a:solidFill>
                      <a:srgbClr val="6699FF"/>
                    </a:solidFill>
                  </a:tcPr>
                </a:tc>
                <a:tc>
                  <a:txBody>
                    <a:bodyPr/>
                    <a:lstStyle/>
                    <a:p>
                      <a:pPr algn="l">
                        <a:lnSpc>
                          <a:spcPct val="115000"/>
                        </a:lnSpc>
                        <a:spcAft>
                          <a:spcPts val="1000"/>
                        </a:spcAft>
                      </a:pPr>
                      <a:r>
                        <a:rPr lang="fr-FR" sz="1600">
                          <a:effectLst/>
                        </a:rPr>
                        <a:t> Mode de transport </a:t>
                      </a:r>
                      <a:endParaRPr lang="fr-FR" sz="1600">
                        <a:effectLst/>
                        <a:latin typeface="Calibri" panose="020F0502020204030204" pitchFamily="34" charset="0"/>
                        <a:ea typeface="Times New Roman" panose="02020603050405020304" pitchFamily="18" charset="0"/>
                        <a:cs typeface="Arial" panose="020B0604020202020204" pitchFamily="34" charset="0"/>
                      </a:endParaRPr>
                    </a:p>
                  </a:txBody>
                  <a:tcPr marL="44450" marR="44450" marT="0" marB="0" anchor="b"/>
                </a:tc>
                <a:extLst>
                  <a:ext uri="{0D108BD9-81ED-4DB2-BD59-A6C34878D82A}">
                    <a16:rowId xmlns:a16="http://schemas.microsoft.com/office/drawing/2014/main" val="3503501716"/>
                  </a:ext>
                </a:extLst>
              </a:tr>
              <a:tr h="664029">
                <a:tc>
                  <a:txBody>
                    <a:bodyPr/>
                    <a:lstStyle/>
                    <a:p>
                      <a:pPr algn="ctr">
                        <a:lnSpc>
                          <a:spcPct val="115000"/>
                        </a:lnSpc>
                        <a:spcAft>
                          <a:spcPts val="1000"/>
                        </a:spcAft>
                      </a:pPr>
                      <a:r>
                        <a:rPr lang="fr-FR" sz="1600">
                          <a:effectLst/>
                        </a:rPr>
                        <a:t>T006 </a:t>
                      </a:r>
                      <a:endParaRPr lang="fr-FR" sz="1600">
                        <a:effectLst/>
                        <a:latin typeface="Calibri" panose="020F0502020204030204" pitchFamily="34" charset="0"/>
                        <a:ea typeface="Times New Roman" panose="02020603050405020304" pitchFamily="18" charset="0"/>
                        <a:cs typeface="Arial" panose="020B0604020202020204" pitchFamily="34" charset="0"/>
                      </a:endParaRPr>
                    </a:p>
                  </a:txBody>
                  <a:tcPr marL="44450" marR="44450" marT="0" marB="0" anchor="ctr">
                    <a:solidFill>
                      <a:srgbClr val="6699FF"/>
                    </a:solidFill>
                  </a:tcPr>
                </a:tc>
                <a:tc>
                  <a:txBody>
                    <a:bodyPr/>
                    <a:lstStyle/>
                    <a:p>
                      <a:pPr algn="l">
                        <a:lnSpc>
                          <a:spcPct val="115000"/>
                        </a:lnSpc>
                        <a:spcAft>
                          <a:spcPts val="1000"/>
                        </a:spcAft>
                      </a:pPr>
                      <a:r>
                        <a:rPr lang="fr-FR" sz="1600" dirty="0">
                          <a:effectLst/>
                        </a:rPr>
                        <a:t>Table de liste des règlements </a:t>
                      </a:r>
                      <a:endParaRPr lang="fr-FR" sz="1600" dirty="0">
                        <a:effectLst/>
                        <a:latin typeface="Calibri" panose="020F0502020204030204" pitchFamily="34" charset="0"/>
                        <a:ea typeface="Times New Roman" panose="02020603050405020304" pitchFamily="18" charset="0"/>
                        <a:cs typeface="Arial" panose="020B0604020202020204" pitchFamily="34" charset="0"/>
                      </a:endParaRPr>
                    </a:p>
                  </a:txBody>
                  <a:tcPr marL="44450" marR="44450" marT="0" marB="0" anchor="b"/>
                </a:tc>
                <a:extLst>
                  <a:ext uri="{0D108BD9-81ED-4DB2-BD59-A6C34878D82A}">
                    <a16:rowId xmlns:a16="http://schemas.microsoft.com/office/drawing/2014/main" val="100455917"/>
                  </a:ext>
                </a:extLst>
              </a:tr>
              <a:tr h="332014">
                <a:tc>
                  <a:txBody>
                    <a:bodyPr/>
                    <a:lstStyle/>
                    <a:p>
                      <a:pPr algn="ctr">
                        <a:lnSpc>
                          <a:spcPct val="115000"/>
                        </a:lnSpc>
                        <a:spcAft>
                          <a:spcPts val="1000"/>
                        </a:spcAft>
                      </a:pPr>
                      <a:r>
                        <a:rPr lang="fr-FR" sz="1600">
                          <a:effectLst/>
                        </a:rPr>
                        <a:t>T122 </a:t>
                      </a:r>
                      <a:endParaRPr lang="fr-FR" sz="1600">
                        <a:effectLst/>
                        <a:latin typeface="Calibri" panose="020F0502020204030204" pitchFamily="34" charset="0"/>
                        <a:ea typeface="Times New Roman" panose="02020603050405020304" pitchFamily="18" charset="0"/>
                        <a:cs typeface="Arial" panose="020B0604020202020204" pitchFamily="34" charset="0"/>
                      </a:endParaRPr>
                    </a:p>
                  </a:txBody>
                  <a:tcPr marL="44450" marR="44450" marT="0" marB="0" anchor="ctr">
                    <a:solidFill>
                      <a:srgbClr val="6699FF"/>
                    </a:solidFill>
                  </a:tcPr>
                </a:tc>
                <a:tc>
                  <a:txBody>
                    <a:bodyPr/>
                    <a:lstStyle/>
                    <a:p>
                      <a:pPr algn="l">
                        <a:lnSpc>
                          <a:spcPct val="115000"/>
                        </a:lnSpc>
                        <a:spcAft>
                          <a:spcPts val="1000"/>
                        </a:spcAft>
                      </a:pPr>
                      <a:r>
                        <a:rPr lang="fr-FR" sz="1600">
                          <a:effectLst/>
                        </a:rPr>
                        <a:t> Table de planification </a:t>
                      </a:r>
                      <a:endParaRPr lang="fr-FR" sz="1600">
                        <a:effectLst/>
                        <a:latin typeface="Calibri" panose="020F0502020204030204" pitchFamily="34" charset="0"/>
                        <a:ea typeface="Times New Roman" panose="02020603050405020304" pitchFamily="18" charset="0"/>
                        <a:cs typeface="Arial" panose="020B0604020202020204" pitchFamily="34" charset="0"/>
                      </a:endParaRPr>
                    </a:p>
                  </a:txBody>
                  <a:tcPr marL="44450" marR="44450" marT="0" marB="0" anchor="b"/>
                </a:tc>
                <a:extLst>
                  <a:ext uri="{0D108BD9-81ED-4DB2-BD59-A6C34878D82A}">
                    <a16:rowId xmlns:a16="http://schemas.microsoft.com/office/drawing/2014/main" val="1023345157"/>
                  </a:ext>
                </a:extLst>
              </a:tr>
              <a:tr h="332014">
                <a:tc>
                  <a:txBody>
                    <a:bodyPr/>
                    <a:lstStyle/>
                    <a:p>
                      <a:pPr algn="ctr">
                        <a:lnSpc>
                          <a:spcPct val="115000"/>
                        </a:lnSpc>
                        <a:spcAft>
                          <a:spcPts val="1000"/>
                        </a:spcAft>
                      </a:pPr>
                      <a:r>
                        <a:rPr lang="fr-FR" sz="1600">
                          <a:effectLst/>
                        </a:rPr>
                        <a:t>ART</a:t>
                      </a:r>
                      <a:endParaRPr lang="fr-FR" sz="1600">
                        <a:effectLst/>
                        <a:latin typeface="Calibri" panose="020F0502020204030204" pitchFamily="34" charset="0"/>
                        <a:ea typeface="Times New Roman" panose="02020603050405020304" pitchFamily="18" charset="0"/>
                        <a:cs typeface="Arial" panose="020B0604020202020204" pitchFamily="34" charset="0"/>
                      </a:endParaRPr>
                    </a:p>
                  </a:txBody>
                  <a:tcPr marL="44450" marR="44450" marT="0" marB="0" anchor="ctr">
                    <a:solidFill>
                      <a:srgbClr val="6699FF"/>
                    </a:solidFill>
                  </a:tcPr>
                </a:tc>
                <a:tc>
                  <a:txBody>
                    <a:bodyPr/>
                    <a:lstStyle/>
                    <a:p>
                      <a:pPr algn="l">
                        <a:lnSpc>
                          <a:spcPct val="115000"/>
                        </a:lnSpc>
                        <a:spcAft>
                          <a:spcPts val="1000"/>
                        </a:spcAft>
                      </a:pPr>
                      <a:r>
                        <a:rPr lang="fr-FR" sz="1600">
                          <a:effectLst/>
                        </a:rPr>
                        <a:t>Liste des articles</a:t>
                      </a:r>
                      <a:endParaRPr lang="fr-FR" sz="1600">
                        <a:effectLst/>
                        <a:latin typeface="Calibri" panose="020F0502020204030204" pitchFamily="34" charset="0"/>
                        <a:ea typeface="Times New Roman" panose="02020603050405020304" pitchFamily="18" charset="0"/>
                        <a:cs typeface="Arial" panose="020B0604020202020204" pitchFamily="34" charset="0"/>
                      </a:endParaRPr>
                    </a:p>
                  </a:txBody>
                  <a:tcPr marL="44450" marR="44450" marT="0" marB="0" anchor="b"/>
                </a:tc>
                <a:extLst>
                  <a:ext uri="{0D108BD9-81ED-4DB2-BD59-A6C34878D82A}">
                    <a16:rowId xmlns:a16="http://schemas.microsoft.com/office/drawing/2014/main" val="772354215"/>
                  </a:ext>
                </a:extLst>
              </a:tr>
              <a:tr h="664029">
                <a:tc>
                  <a:txBody>
                    <a:bodyPr/>
                    <a:lstStyle/>
                    <a:p>
                      <a:pPr algn="ctr">
                        <a:lnSpc>
                          <a:spcPct val="115000"/>
                        </a:lnSpc>
                        <a:spcAft>
                          <a:spcPts val="1000"/>
                        </a:spcAft>
                      </a:pPr>
                      <a:r>
                        <a:rPr lang="fr-FR" sz="1600">
                          <a:effectLst/>
                        </a:rPr>
                        <a:t>ENT</a:t>
                      </a:r>
                      <a:endParaRPr lang="fr-FR" sz="1600">
                        <a:effectLst/>
                        <a:latin typeface="Calibri" panose="020F0502020204030204" pitchFamily="34" charset="0"/>
                        <a:ea typeface="Times New Roman" panose="02020603050405020304" pitchFamily="18" charset="0"/>
                        <a:cs typeface="Arial" panose="020B0604020202020204" pitchFamily="34" charset="0"/>
                      </a:endParaRPr>
                    </a:p>
                  </a:txBody>
                  <a:tcPr marL="44450" marR="44450" marT="0" marB="0" anchor="ctr">
                    <a:solidFill>
                      <a:srgbClr val="6699FF"/>
                    </a:solidFill>
                  </a:tcPr>
                </a:tc>
                <a:tc>
                  <a:txBody>
                    <a:bodyPr/>
                    <a:lstStyle/>
                    <a:p>
                      <a:pPr algn="l">
                        <a:lnSpc>
                          <a:spcPct val="115000"/>
                        </a:lnSpc>
                        <a:spcAft>
                          <a:spcPts val="1000"/>
                        </a:spcAft>
                      </a:pPr>
                      <a:r>
                        <a:rPr lang="fr-FR" sz="1600">
                          <a:effectLst/>
                        </a:rPr>
                        <a:t>Détermination de chiffre d’affaires de client</a:t>
                      </a:r>
                      <a:endParaRPr lang="fr-FR" sz="1600">
                        <a:effectLst/>
                        <a:latin typeface="Calibri" panose="020F0502020204030204" pitchFamily="34" charset="0"/>
                        <a:ea typeface="Times New Roman" panose="02020603050405020304" pitchFamily="18" charset="0"/>
                        <a:cs typeface="Arial" panose="020B0604020202020204" pitchFamily="34" charset="0"/>
                      </a:endParaRPr>
                    </a:p>
                  </a:txBody>
                  <a:tcPr marL="44450" marR="44450" marT="0" marB="0"/>
                </a:tc>
                <a:extLst>
                  <a:ext uri="{0D108BD9-81ED-4DB2-BD59-A6C34878D82A}">
                    <a16:rowId xmlns:a16="http://schemas.microsoft.com/office/drawing/2014/main" val="3840730586"/>
                  </a:ext>
                </a:extLst>
              </a:tr>
              <a:tr h="332014">
                <a:tc>
                  <a:txBody>
                    <a:bodyPr/>
                    <a:lstStyle/>
                    <a:p>
                      <a:pPr algn="ctr">
                        <a:lnSpc>
                          <a:spcPct val="115000"/>
                        </a:lnSpc>
                        <a:spcAft>
                          <a:spcPts val="1000"/>
                        </a:spcAft>
                      </a:pPr>
                      <a:r>
                        <a:rPr lang="fr-FR" sz="1600">
                          <a:effectLst/>
                        </a:rPr>
                        <a:t>MOUV</a:t>
                      </a:r>
                      <a:endParaRPr lang="fr-FR" sz="1600">
                        <a:effectLst/>
                        <a:latin typeface="Calibri" panose="020F0502020204030204" pitchFamily="34" charset="0"/>
                        <a:ea typeface="Times New Roman" panose="02020603050405020304" pitchFamily="18" charset="0"/>
                        <a:cs typeface="Arial" panose="020B0604020202020204" pitchFamily="34" charset="0"/>
                      </a:endParaRPr>
                    </a:p>
                  </a:txBody>
                  <a:tcPr marL="44450" marR="44450" marT="0" marB="0" anchor="ctr">
                    <a:solidFill>
                      <a:srgbClr val="6699FF"/>
                    </a:solidFill>
                  </a:tcPr>
                </a:tc>
                <a:tc>
                  <a:txBody>
                    <a:bodyPr/>
                    <a:lstStyle/>
                    <a:p>
                      <a:pPr algn="l">
                        <a:lnSpc>
                          <a:spcPct val="115000"/>
                        </a:lnSpc>
                        <a:spcAft>
                          <a:spcPts val="1000"/>
                        </a:spcAft>
                      </a:pPr>
                      <a:r>
                        <a:rPr lang="fr-FR" sz="1600" dirty="0">
                          <a:effectLst/>
                        </a:rPr>
                        <a:t>Vente\achat par article</a:t>
                      </a:r>
                      <a:endParaRPr lang="fr-FR" sz="1600" dirty="0">
                        <a:effectLst/>
                        <a:latin typeface="Calibri" panose="020F0502020204030204" pitchFamily="34" charset="0"/>
                        <a:ea typeface="Times New Roman" panose="02020603050405020304" pitchFamily="18" charset="0"/>
                        <a:cs typeface="Arial" panose="020B0604020202020204" pitchFamily="34" charset="0"/>
                      </a:endParaRPr>
                    </a:p>
                  </a:txBody>
                  <a:tcPr marL="44450" marR="44450" marT="0" marB="0" anchor="b"/>
                </a:tc>
                <a:extLst>
                  <a:ext uri="{0D108BD9-81ED-4DB2-BD59-A6C34878D82A}">
                    <a16:rowId xmlns:a16="http://schemas.microsoft.com/office/drawing/2014/main" val="1719408026"/>
                  </a:ext>
                </a:extLst>
              </a:tr>
              <a:tr h="332014">
                <a:tc>
                  <a:txBody>
                    <a:bodyPr/>
                    <a:lstStyle/>
                    <a:p>
                      <a:pPr algn="ctr">
                        <a:lnSpc>
                          <a:spcPct val="115000"/>
                        </a:lnSpc>
                        <a:spcAft>
                          <a:spcPts val="1000"/>
                        </a:spcAft>
                      </a:pPr>
                      <a:r>
                        <a:rPr lang="fr-FR" sz="1100" dirty="0">
                          <a:effectLst/>
                        </a:rPr>
                        <a:t> </a:t>
                      </a:r>
                      <a:endParaRPr lang="fr-FR" sz="1100" dirty="0">
                        <a:effectLst/>
                        <a:latin typeface="Calibri" panose="020F0502020204030204" pitchFamily="34" charset="0"/>
                        <a:ea typeface="Times New Roman" panose="02020603050405020304" pitchFamily="18" charset="0"/>
                        <a:cs typeface="Arial" panose="020B0604020202020204" pitchFamily="34" charset="0"/>
                      </a:endParaRPr>
                    </a:p>
                  </a:txBody>
                  <a:tcPr marL="44450" marR="44450" marT="0" marB="0" anchor="ctr">
                    <a:solidFill>
                      <a:srgbClr val="6699FF"/>
                    </a:solidFill>
                  </a:tcPr>
                </a:tc>
                <a:tc>
                  <a:txBody>
                    <a:bodyPr/>
                    <a:lstStyle/>
                    <a:p>
                      <a:pPr algn="l">
                        <a:lnSpc>
                          <a:spcPct val="115000"/>
                        </a:lnSpc>
                        <a:spcAft>
                          <a:spcPts val="1000"/>
                        </a:spcAft>
                      </a:pPr>
                      <a:r>
                        <a:rPr lang="fr-FR" sz="1100" dirty="0">
                          <a:effectLst/>
                        </a:rPr>
                        <a:t> </a:t>
                      </a:r>
                      <a:endParaRPr lang="fr-FR" sz="1100" dirty="0">
                        <a:effectLst/>
                        <a:latin typeface="Calibri" panose="020F0502020204030204" pitchFamily="34" charset="0"/>
                        <a:ea typeface="Times New Roman" panose="02020603050405020304" pitchFamily="18" charset="0"/>
                        <a:cs typeface="Arial" panose="020B0604020202020204" pitchFamily="34" charset="0"/>
                      </a:endParaRPr>
                    </a:p>
                  </a:txBody>
                  <a:tcPr marL="44450" marR="44450" marT="0" marB="0" anchor="b"/>
                </a:tc>
                <a:extLst>
                  <a:ext uri="{0D108BD9-81ED-4DB2-BD59-A6C34878D82A}">
                    <a16:rowId xmlns:a16="http://schemas.microsoft.com/office/drawing/2014/main" val="3415473435"/>
                  </a:ext>
                </a:extLst>
              </a:tr>
            </a:tbl>
          </a:graphicData>
        </a:graphic>
      </p:graphicFrame>
      <p:sp>
        <p:nvSpPr>
          <p:cNvPr id="3" name="ZoneTexte 2">
            <a:extLst>
              <a:ext uri="{FF2B5EF4-FFF2-40B4-BE49-F238E27FC236}">
                <a16:creationId xmlns:a16="http://schemas.microsoft.com/office/drawing/2014/main" id="{688E1CA7-F944-4005-8F9D-9D3E1587C2FA}"/>
              </a:ext>
            </a:extLst>
          </p:cNvPr>
          <p:cNvSpPr txBox="1"/>
          <p:nvPr/>
        </p:nvSpPr>
        <p:spPr>
          <a:xfrm>
            <a:off x="628650" y="1905000"/>
            <a:ext cx="4902201" cy="1938992"/>
          </a:xfrm>
          <a:prstGeom prst="rect">
            <a:avLst/>
          </a:prstGeom>
          <a:noFill/>
        </p:spPr>
        <p:txBody>
          <a:bodyPr wrap="square" rtlCol="0">
            <a:spAutoFit/>
          </a:bodyPr>
          <a:lstStyle/>
          <a:p>
            <a:pPr algn="r"/>
            <a:r>
              <a:rPr lang="fr-FR" sz="4000" dirty="0"/>
              <a:t>Identification des tables SQL de la base de donnés</a:t>
            </a:r>
          </a:p>
        </p:txBody>
      </p:sp>
    </p:spTree>
    <p:extLst>
      <p:ext uri="{BB962C8B-B14F-4D97-AF65-F5344CB8AC3E}">
        <p14:creationId xmlns:p14="http://schemas.microsoft.com/office/powerpoint/2010/main" val="4109106855"/>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8951048B-A296-47F7-BD2C-78747E9296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250" y="406395"/>
            <a:ext cx="12001500" cy="6045209"/>
          </a:xfrm>
          <a:prstGeom prst="rect">
            <a:avLst/>
          </a:prstGeom>
        </p:spPr>
      </p:pic>
    </p:spTree>
    <p:extLst>
      <p:ext uri="{BB962C8B-B14F-4D97-AF65-F5344CB8AC3E}">
        <p14:creationId xmlns:p14="http://schemas.microsoft.com/office/powerpoint/2010/main" val="2999929512"/>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704CC9B1-BB29-4CE7-9104-69A8A3FD9479}"/>
              </a:ext>
            </a:extLst>
          </p:cNvPr>
          <p:cNvPicPr>
            <a:picLocks noChangeAspect="1"/>
          </p:cNvPicPr>
          <p:nvPr/>
        </p:nvPicPr>
        <p:blipFill rotWithShape="1">
          <a:blip r:embed="rId2">
            <a:extLst>
              <a:ext uri="{28A0092B-C50C-407E-A947-70E740481C1C}">
                <a14:useLocalDpi xmlns:a14="http://schemas.microsoft.com/office/drawing/2010/main" val="0"/>
              </a:ext>
            </a:extLst>
          </a:blip>
          <a:srcRect b="8579"/>
          <a:stretch/>
        </p:blipFill>
        <p:spPr>
          <a:xfrm>
            <a:off x="715617" y="318053"/>
            <a:ext cx="10760766" cy="5670257"/>
          </a:xfrm>
          <a:prstGeom prst="rect">
            <a:avLst/>
          </a:prstGeom>
        </p:spPr>
      </p:pic>
      <p:sp>
        <p:nvSpPr>
          <p:cNvPr id="5" name="ZoneTexte 4">
            <a:extLst>
              <a:ext uri="{FF2B5EF4-FFF2-40B4-BE49-F238E27FC236}">
                <a16:creationId xmlns:a16="http://schemas.microsoft.com/office/drawing/2014/main" id="{582C9A8F-8A54-4E40-8460-194E804BFB82}"/>
              </a:ext>
            </a:extLst>
          </p:cNvPr>
          <p:cNvSpPr txBox="1"/>
          <p:nvPr/>
        </p:nvSpPr>
        <p:spPr>
          <a:xfrm>
            <a:off x="2690191" y="6122504"/>
            <a:ext cx="7063409" cy="369332"/>
          </a:xfrm>
          <a:prstGeom prst="rect">
            <a:avLst/>
          </a:prstGeom>
          <a:noFill/>
        </p:spPr>
        <p:txBody>
          <a:bodyPr wrap="square" rtlCol="0">
            <a:spAutoFit/>
          </a:bodyPr>
          <a:lstStyle/>
          <a:p>
            <a:r>
              <a:rPr lang="fr-FR" dirty="0"/>
              <a:t>Affichage des donnés extraits du SQL sur un tableau Excel</a:t>
            </a:r>
          </a:p>
        </p:txBody>
      </p:sp>
    </p:spTree>
    <p:extLst>
      <p:ext uri="{BB962C8B-B14F-4D97-AF65-F5344CB8AC3E}">
        <p14:creationId xmlns:p14="http://schemas.microsoft.com/office/powerpoint/2010/main" val="2093874674"/>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622175F8-F788-4535-96DB-849954142308}"/>
              </a:ext>
            </a:extLst>
          </p:cNvPr>
          <p:cNvPicPr>
            <a:picLocks noChangeAspect="1"/>
          </p:cNvPicPr>
          <p:nvPr/>
        </p:nvPicPr>
        <p:blipFill rotWithShape="1">
          <a:blip r:embed="rId2">
            <a:extLst>
              <a:ext uri="{28A0092B-C50C-407E-A947-70E740481C1C}">
                <a14:useLocalDpi xmlns:a14="http://schemas.microsoft.com/office/drawing/2010/main" val="0"/>
              </a:ext>
            </a:extLst>
          </a:blip>
          <a:srcRect l="763" r="2400" b="8216"/>
          <a:stretch/>
        </p:blipFill>
        <p:spPr>
          <a:xfrm>
            <a:off x="0" y="0"/>
            <a:ext cx="12192000" cy="6858000"/>
          </a:xfrm>
          <a:prstGeom prst="rect">
            <a:avLst/>
          </a:prstGeom>
        </p:spPr>
      </p:pic>
    </p:spTree>
    <p:extLst>
      <p:ext uri="{BB962C8B-B14F-4D97-AF65-F5344CB8AC3E}">
        <p14:creationId xmlns:p14="http://schemas.microsoft.com/office/powerpoint/2010/main" val="1434624994"/>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D2431F6B-FEF8-4EED-8605-6C0DAF061B1B}"/>
              </a:ext>
            </a:extLst>
          </p:cNvPr>
          <p:cNvPicPr>
            <a:picLocks noChangeAspect="1"/>
          </p:cNvPicPr>
          <p:nvPr/>
        </p:nvPicPr>
        <p:blipFill rotWithShape="1">
          <a:blip r:embed="rId2">
            <a:extLst>
              <a:ext uri="{28A0092B-C50C-407E-A947-70E740481C1C}">
                <a14:useLocalDpi xmlns:a14="http://schemas.microsoft.com/office/drawing/2010/main" val="0"/>
              </a:ext>
            </a:extLst>
          </a:blip>
          <a:srcRect l="871" r="1196"/>
          <a:stretch/>
        </p:blipFill>
        <p:spPr>
          <a:xfrm>
            <a:off x="0" y="0"/>
            <a:ext cx="12192000" cy="6858000"/>
          </a:xfrm>
          <a:prstGeom prst="rect">
            <a:avLst/>
          </a:prstGeom>
        </p:spPr>
      </p:pic>
    </p:spTree>
    <p:extLst>
      <p:ext uri="{BB962C8B-B14F-4D97-AF65-F5344CB8AC3E}">
        <p14:creationId xmlns:p14="http://schemas.microsoft.com/office/powerpoint/2010/main" val="324270429"/>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44A1A530-9A98-40C9-98B1-C8C64ADC50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271768399"/>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01219EBB-0A13-42DB-A0F4-1BA4B0CBB1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889262261"/>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2078BEE3-A9B5-47CC-83CA-5E9D2BE7D73A}"/>
              </a:ext>
            </a:extLst>
          </p:cNvPr>
          <p:cNvPicPr>
            <a:picLocks noChangeAspect="1"/>
          </p:cNvPicPr>
          <p:nvPr/>
        </p:nvPicPr>
        <p:blipFill rotWithShape="1">
          <a:blip r:embed="rId2">
            <a:extLst>
              <a:ext uri="{28A0092B-C50C-407E-A947-70E740481C1C}">
                <a14:useLocalDpi xmlns:a14="http://schemas.microsoft.com/office/drawing/2010/main" val="0"/>
              </a:ext>
            </a:extLst>
          </a:blip>
          <a:srcRect l="870"/>
          <a:stretch/>
        </p:blipFill>
        <p:spPr>
          <a:xfrm>
            <a:off x="0" y="3347"/>
            <a:ext cx="12191999" cy="6854653"/>
          </a:xfrm>
          <a:prstGeom prst="rect">
            <a:avLst/>
          </a:prstGeom>
        </p:spPr>
      </p:pic>
    </p:spTree>
    <p:extLst>
      <p:ext uri="{BB962C8B-B14F-4D97-AF65-F5344CB8AC3E}">
        <p14:creationId xmlns:p14="http://schemas.microsoft.com/office/powerpoint/2010/main" val="1735139559"/>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25">
            <a:extLst>
              <a:ext uri="{FF2B5EF4-FFF2-40B4-BE49-F238E27FC236}">
                <a16:creationId xmlns:a16="http://schemas.microsoft.com/office/drawing/2014/main" id="{166E0D1C-578B-41A8-8920-30BE89115D82}"/>
              </a:ext>
            </a:extLst>
          </p:cNvPr>
          <p:cNvSpPr/>
          <p:nvPr/>
        </p:nvSpPr>
        <p:spPr>
          <a:xfrm>
            <a:off x="2681723" y="1655349"/>
            <a:ext cx="6828554" cy="4121834"/>
          </a:xfrm>
          <a:prstGeom prst="roundRect">
            <a:avLst>
              <a:gd name="adj" fmla="val 5126"/>
            </a:avLst>
          </a:prstGeom>
          <a:noFill/>
          <a:ln w="444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bg1"/>
              </a:solidFill>
            </a:endParaRPr>
          </a:p>
        </p:txBody>
      </p:sp>
      <p:sp>
        <p:nvSpPr>
          <p:cNvPr id="7" name="ZoneTexte 6">
            <a:extLst>
              <a:ext uri="{FF2B5EF4-FFF2-40B4-BE49-F238E27FC236}">
                <a16:creationId xmlns:a16="http://schemas.microsoft.com/office/drawing/2014/main" id="{DAA864A3-187C-4862-AC9E-B932A2C74C45}"/>
              </a:ext>
            </a:extLst>
          </p:cNvPr>
          <p:cNvSpPr txBox="1"/>
          <p:nvPr/>
        </p:nvSpPr>
        <p:spPr>
          <a:xfrm>
            <a:off x="3046828" y="2547308"/>
            <a:ext cx="6098344" cy="2862322"/>
          </a:xfrm>
          <a:prstGeom prst="rect">
            <a:avLst/>
          </a:prstGeom>
          <a:noFill/>
        </p:spPr>
        <p:txBody>
          <a:bodyPr wrap="square">
            <a:spAutoFit/>
          </a:bodyPr>
          <a:lstStyle/>
          <a:p>
            <a:pPr marL="285750" indent="-285750">
              <a:buFont typeface="Arial" panose="020B0604020202020204" pitchFamily="34" charset="0"/>
              <a:buChar char="•"/>
            </a:pPr>
            <a:r>
              <a:rPr lang="fr-FR" altLang="ko-KR" dirty="0">
                <a:solidFill>
                  <a:schemeClr val="tx1">
                    <a:lumMod val="95000"/>
                    <a:lumOff val="5000"/>
                  </a:schemeClr>
                </a:solidFill>
                <a:cs typeface="Arial" pitchFamily="34" charset="0"/>
              </a:rPr>
              <a:t>T</a:t>
            </a:r>
            <a:r>
              <a:rPr lang="fr-FR" altLang="ko-KR" sz="1800" dirty="0">
                <a:solidFill>
                  <a:schemeClr val="tx1">
                    <a:lumMod val="95000"/>
                    <a:lumOff val="5000"/>
                  </a:schemeClr>
                </a:solidFill>
                <a:cs typeface="Arial" pitchFamily="34" charset="0"/>
              </a:rPr>
              <a:t>ravailler en groupe</a:t>
            </a:r>
          </a:p>
          <a:p>
            <a:pPr marL="285750" indent="-285750">
              <a:buFont typeface="Arial" panose="020B0604020202020204" pitchFamily="34" charset="0"/>
              <a:buChar char="•"/>
            </a:pPr>
            <a:r>
              <a:rPr lang="fr-FR" altLang="ko-KR" sz="1800" dirty="0">
                <a:solidFill>
                  <a:schemeClr val="tx1">
                    <a:lumMod val="95000"/>
                    <a:lumOff val="5000"/>
                  </a:schemeClr>
                </a:solidFill>
                <a:cs typeface="Arial" pitchFamily="34" charset="0"/>
              </a:rPr>
              <a:t>Explorer le milieu professionnel.</a:t>
            </a:r>
          </a:p>
          <a:p>
            <a:pPr>
              <a:buFont typeface="Arial" charset="0"/>
              <a:buChar char="•"/>
            </a:pPr>
            <a:r>
              <a:rPr lang="fr-FR" altLang="ko-KR" sz="1800" dirty="0">
                <a:solidFill>
                  <a:schemeClr val="tx1">
                    <a:lumMod val="95000"/>
                    <a:lumOff val="5000"/>
                  </a:schemeClr>
                </a:solidFill>
                <a:cs typeface="Arial" pitchFamily="34" charset="0"/>
              </a:rPr>
              <a:t>  Accomplir des taches dans des horaires bien précis.</a:t>
            </a:r>
          </a:p>
          <a:p>
            <a:pPr marL="285750" indent="-285750">
              <a:buFont typeface="Arial" panose="020B0604020202020204" pitchFamily="34" charset="0"/>
              <a:buChar char="•"/>
            </a:pPr>
            <a:r>
              <a:rPr lang="fr-FR" altLang="ko-KR" sz="1800" dirty="0">
                <a:solidFill>
                  <a:schemeClr val="tx1">
                    <a:lumMod val="95000"/>
                    <a:lumOff val="5000"/>
                  </a:schemeClr>
                </a:solidFill>
                <a:cs typeface="Arial" pitchFamily="34" charset="0"/>
              </a:rPr>
              <a:t>Partager les taches avec tous  les membres de l’équipe .</a:t>
            </a:r>
          </a:p>
          <a:p>
            <a:pPr marL="285750" indent="-285750">
              <a:buFont typeface="Arial" panose="020B0604020202020204" pitchFamily="34" charset="0"/>
              <a:buChar char="•"/>
            </a:pPr>
            <a:r>
              <a:rPr lang="fr-FR" altLang="ko-KR" sz="1800" dirty="0">
                <a:solidFill>
                  <a:schemeClr val="tx1">
                    <a:lumMod val="95000"/>
                    <a:lumOff val="5000"/>
                  </a:schemeClr>
                </a:solidFill>
                <a:cs typeface="Arial" pitchFamily="34" charset="0"/>
              </a:rPr>
              <a:t>Demander l’aide en cas de besoin.</a:t>
            </a:r>
          </a:p>
          <a:p>
            <a:pPr marL="285750" indent="-285750">
              <a:buFont typeface="Arial" panose="020B0604020202020204" pitchFamily="34" charset="0"/>
              <a:buChar char="•"/>
            </a:pPr>
            <a:r>
              <a:rPr lang="fr-FR" altLang="ko-KR" sz="1800" dirty="0">
                <a:solidFill>
                  <a:schemeClr val="tx1">
                    <a:lumMod val="95000"/>
                    <a:lumOff val="5000"/>
                  </a:schemeClr>
                </a:solidFill>
                <a:cs typeface="Arial" pitchFamily="34" charset="0"/>
              </a:rPr>
              <a:t>Communiquer avec tous les membres de l’équipe .</a:t>
            </a:r>
          </a:p>
          <a:p>
            <a:pPr marL="285750" indent="-285750">
              <a:buFont typeface="Arial" panose="020B0604020202020204" pitchFamily="34" charset="0"/>
              <a:buChar char="•"/>
            </a:pPr>
            <a:r>
              <a:rPr lang="fr-FR" altLang="ko-KR" sz="1800" dirty="0">
                <a:solidFill>
                  <a:schemeClr val="tx1">
                    <a:lumMod val="95000"/>
                    <a:lumOff val="5000"/>
                  </a:schemeClr>
                </a:solidFill>
                <a:cs typeface="Arial" pitchFamily="34" charset="0"/>
              </a:rPr>
              <a:t>Apprendre des nouveaux logiciels et langages de programmation.</a:t>
            </a:r>
          </a:p>
          <a:p>
            <a:r>
              <a:rPr lang="en-US" altLang="ko-KR" sz="1800" dirty="0">
                <a:solidFill>
                  <a:schemeClr val="bg1"/>
                </a:solidFill>
                <a:cs typeface="Arial" pitchFamily="34" charset="0"/>
              </a:rPr>
              <a:t>   </a:t>
            </a:r>
            <a:endParaRPr lang="ko-KR" altLang="en-US" sz="1800" dirty="0">
              <a:solidFill>
                <a:schemeClr val="bg1"/>
              </a:solidFill>
              <a:cs typeface="Arial" pitchFamily="34" charset="0"/>
            </a:endParaRPr>
          </a:p>
        </p:txBody>
      </p:sp>
      <p:sp>
        <p:nvSpPr>
          <p:cNvPr id="8" name="Title 1">
            <a:extLst>
              <a:ext uri="{FF2B5EF4-FFF2-40B4-BE49-F238E27FC236}">
                <a16:creationId xmlns:a16="http://schemas.microsoft.com/office/drawing/2014/main" id="{8C28FB54-688B-470E-8413-5E66E6BCA34C}"/>
              </a:ext>
            </a:extLst>
          </p:cNvPr>
          <p:cNvSpPr txBox="1">
            <a:spLocks/>
          </p:cNvSpPr>
          <p:nvPr/>
        </p:nvSpPr>
        <p:spPr>
          <a:xfrm>
            <a:off x="3147951" y="98211"/>
            <a:ext cx="4713240" cy="1350159"/>
          </a:xfrm>
          <a:prstGeom prst="rect">
            <a:avLst/>
          </a:prstGeom>
        </p:spPr>
        <p:txBody>
          <a:bodyPr anchor="ct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fr-FR" altLang="ko-KR" sz="5400" dirty="0">
                <a:solidFill>
                  <a:schemeClr val="tx1">
                    <a:lumMod val="95000"/>
                    <a:lumOff val="5000"/>
                  </a:schemeClr>
                </a:solidFill>
              </a:rPr>
              <a:t>Conclusion</a:t>
            </a:r>
            <a:endParaRPr lang="ko-KR" altLang="en-US" sz="5400" dirty="0">
              <a:solidFill>
                <a:schemeClr val="tx1">
                  <a:lumMod val="95000"/>
                  <a:lumOff val="5000"/>
                </a:schemeClr>
              </a:solidFill>
            </a:endParaRPr>
          </a:p>
        </p:txBody>
      </p:sp>
      <p:sp>
        <p:nvSpPr>
          <p:cNvPr id="9" name="ZoneTexte 8">
            <a:extLst>
              <a:ext uri="{FF2B5EF4-FFF2-40B4-BE49-F238E27FC236}">
                <a16:creationId xmlns:a16="http://schemas.microsoft.com/office/drawing/2014/main" id="{B8589213-65E9-4BF8-9C09-9A5133FAE8C2}"/>
              </a:ext>
            </a:extLst>
          </p:cNvPr>
          <p:cNvSpPr txBox="1"/>
          <p:nvPr/>
        </p:nvSpPr>
        <p:spPr>
          <a:xfrm>
            <a:off x="3046828" y="1856589"/>
            <a:ext cx="4915486" cy="738664"/>
          </a:xfrm>
          <a:prstGeom prst="rect">
            <a:avLst/>
          </a:prstGeom>
          <a:noFill/>
        </p:spPr>
        <p:txBody>
          <a:bodyPr wrap="square" rtlCol="0">
            <a:spAutoFit/>
          </a:bodyPr>
          <a:lstStyle/>
          <a:p>
            <a:r>
              <a:rPr lang="fr-FR" altLang="ko-KR" sz="2400" b="1" dirty="0">
                <a:solidFill>
                  <a:schemeClr val="tx2">
                    <a:lumMod val="50000"/>
                  </a:schemeClr>
                </a:solidFill>
                <a:cs typeface="Arial" pitchFamily="34" charset="0"/>
              </a:rPr>
              <a:t>D’après ce stage j’ai appris à </a:t>
            </a:r>
          </a:p>
          <a:p>
            <a:endParaRPr lang="fr-FR" dirty="0"/>
          </a:p>
        </p:txBody>
      </p:sp>
    </p:spTree>
    <p:extLst>
      <p:ext uri="{BB962C8B-B14F-4D97-AF65-F5344CB8AC3E}">
        <p14:creationId xmlns:p14="http://schemas.microsoft.com/office/powerpoint/2010/main" val="70781003"/>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5BA3FA5-FA57-4313-9DF4-64E137512FCB}"/>
              </a:ext>
            </a:extLst>
          </p:cNvPr>
          <p:cNvGrpSpPr/>
          <p:nvPr/>
        </p:nvGrpSpPr>
        <p:grpSpPr>
          <a:xfrm>
            <a:off x="148" y="2375889"/>
            <a:ext cx="12263656" cy="1275379"/>
            <a:chOff x="126758" y="5031761"/>
            <a:chExt cx="12263656" cy="1275379"/>
          </a:xfrm>
        </p:grpSpPr>
        <p:sp>
          <p:nvSpPr>
            <p:cNvPr id="2" name="TextBox 1">
              <a:extLst>
                <a:ext uri="{FF2B5EF4-FFF2-40B4-BE49-F238E27FC236}">
                  <a16:creationId xmlns:a16="http://schemas.microsoft.com/office/drawing/2014/main" id="{29E2714A-BE29-4E83-A155-D5802C472B0A}"/>
                </a:ext>
              </a:extLst>
            </p:cNvPr>
            <p:cNvSpPr txBox="1"/>
            <p:nvPr/>
          </p:nvSpPr>
          <p:spPr>
            <a:xfrm>
              <a:off x="198414" y="5031761"/>
              <a:ext cx="12192000" cy="1015663"/>
            </a:xfrm>
            <a:prstGeom prst="rect">
              <a:avLst/>
            </a:prstGeom>
            <a:noFill/>
          </p:spPr>
          <p:txBody>
            <a:bodyPr wrap="square" rtlCol="0" anchor="ctr">
              <a:spAutoFit/>
            </a:bodyPr>
            <a:lstStyle/>
            <a:p>
              <a:pPr algn="ctr"/>
              <a:r>
                <a:rPr lang="en-US" altLang="ko-KR" sz="6000" dirty="0">
                  <a:solidFill>
                    <a:schemeClr val="tx2">
                      <a:lumMod val="50000"/>
                    </a:schemeClr>
                  </a:solidFill>
                  <a:cs typeface="Arial" pitchFamily="34" charset="0"/>
                </a:rPr>
                <a:t>THANK YOU</a:t>
              </a:r>
              <a:endParaRPr lang="ko-KR" altLang="en-US" sz="6000" dirty="0">
                <a:solidFill>
                  <a:schemeClr val="tx2">
                    <a:lumMod val="50000"/>
                  </a:schemeClr>
                </a:solidFill>
                <a:cs typeface="Arial" pitchFamily="34" charset="0"/>
              </a:endParaRPr>
            </a:p>
          </p:txBody>
        </p:sp>
        <p:sp>
          <p:nvSpPr>
            <p:cNvPr id="3" name="TextBox 2">
              <a:extLst>
                <a:ext uri="{FF2B5EF4-FFF2-40B4-BE49-F238E27FC236}">
                  <a16:creationId xmlns:a16="http://schemas.microsoft.com/office/drawing/2014/main" id="{279A9243-91CB-437D-9D82-6D402B13F59A}"/>
                </a:ext>
              </a:extLst>
            </p:cNvPr>
            <p:cNvSpPr txBox="1"/>
            <p:nvPr/>
          </p:nvSpPr>
          <p:spPr>
            <a:xfrm>
              <a:off x="126758" y="5783920"/>
              <a:ext cx="12191852" cy="523220"/>
            </a:xfrm>
            <a:prstGeom prst="rect">
              <a:avLst/>
            </a:prstGeom>
            <a:noFill/>
          </p:spPr>
          <p:txBody>
            <a:bodyPr wrap="square" rtlCol="0" anchor="ctr">
              <a:spAutoFit/>
            </a:bodyPr>
            <a:lstStyle/>
            <a:p>
              <a:pPr algn="ctr"/>
              <a:r>
                <a:rPr lang="en-US" altLang="ko-KR" sz="2800" dirty="0">
                  <a:solidFill>
                    <a:schemeClr val="tx2">
                      <a:lumMod val="50000"/>
                    </a:schemeClr>
                  </a:solidFill>
                  <a:cs typeface="Arial" pitchFamily="34" charset="0"/>
                </a:rPr>
                <a:t>Merci pour </a:t>
              </a:r>
              <a:r>
                <a:rPr lang="fr-FR" altLang="ko-KR" sz="2800" dirty="0">
                  <a:solidFill>
                    <a:schemeClr val="tx2">
                      <a:lumMod val="50000"/>
                    </a:schemeClr>
                  </a:solidFill>
                  <a:cs typeface="Arial" pitchFamily="34" charset="0"/>
                </a:rPr>
                <a:t>votre</a:t>
              </a:r>
              <a:r>
                <a:rPr lang="en-US" altLang="ko-KR" sz="2800" dirty="0">
                  <a:solidFill>
                    <a:schemeClr val="tx2">
                      <a:lumMod val="50000"/>
                    </a:schemeClr>
                  </a:solidFill>
                  <a:cs typeface="Arial" pitchFamily="34" charset="0"/>
                </a:rPr>
                <a:t> attention</a:t>
              </a:r>
              <a:endParaRPr lang="ko-KR" altLang="en-US" sz="2800" dirty="0">
                <a:solidFill>
                  <a:schemeClr val="tx2">
                    <a:lumMod val="50000"/>
                  </a:schemeClr>
                </a:solidFill>
                <a:cs typeface="Arial" pitchFamily="34" charset="0"/>
              </a:endParaRPr>
            </a:p>
          </p:txBody>
        </p:sp>
      </p:grpSp>
      <p:sp>
        <p:nvSpPr>
          <p:cNvPr id="4" name="Rectangle 3">
            <a:extLst>
              <a:ext uri="{FF2B5EF4-FFF2-40B4-BE49-F238E27FC236}">
                <a16:creationId xmlns:a16="http://schemas.microsoft.com/office/drawing/2014/main" id="{F0B50BDA-9DD3-47E4-8852-4E61CF2A00B0}"/>
              </a:ext>
            </a:extLst>
          </p:cNvPr>
          <p:cNvSpPr/>
          <p:nvPr/>
        </p:nvSpPr>
        <p:spPr>
          <a:xfrm>
            <a:off x="0" y="2533204"/>
            <a:ext cx="3894993" cy="1166557"/>
          </a:xfrm>
          <a:prstGeom prst="rect">
            <a:avLst/>
          </a:prstGeom>
          <a:solidFill>
            <a:srgbClr val="66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0F4F188E-C654-4B5C-ABF1-DB0BEABF2171}"/>
              </a:ext>
            </a:extLst>
          </p:cNvPr>
          <p:cNvSpPr/>
          <p:nvPr/>
        </p:nvSpPr>
        <p:spPr>
          <a:xfrm>
            <a:off x="8421936" y="2431247"/>
            <a:ext cx="3751237" cy="1166557"/>
          </a:xfrm>
          <a:prstGeom prst="rect">
            <a:avLst/>
          </a:prstGeom>
          <a:solidFill>
            <a:srgbClr val="66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41158067"/>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39E06874-5BF4-42C0-9585-4D92B033E71B}"/>
              </a:ext>
            </a:extLst>
          </p:cNvPr>
          <p:cNvGrpSpPr/>
          <p:nvPr/>
        </p:nvGrpSpPr>
        <p:grpSpPr>
          <a:xfrm>
            <a:off x="5115318" y="4135125"/>
            <a:ext cx="1952636" cy="1951635"/>
            <a:chOff x="4574848" y="1897856"/>
            <a:chExt cx="3028217" cy="3026664"/>
          </a:xfrm>
        </p:grpSpPr>
        <p:sp>
          <p:nvSpPr>
            <p:cNvPr id="4" name="Freeform: Shape 3">
              <a:extLst>
                <a:ext uri="{FF2B5EF4-FFF2-40B4-BE49-F238E27FC236}">
                  <a16:creationId xmlns:a16="http://schemas.microsoft.com/office/drawing/2014/main" id="{6D67BF62-A8A4-4841-BFB0-AF9D616162BD}"/>
                </a:ext>
              </a:extLst>
            </p:cNvPr>
            <p:cNvSpPr/>
            <p:nvPr/>
          </p:nvSpPr>
          <p:spPr>
            <a:xfrm>
              <a:off x="4575624" y="1897856"/>
              <a:ext cx="3026664" cy="3026664"/>
            </a:xfrm>
            <a:custGeom>
              <a:avLst/>
              <a:gdLst>
                <a:gd name="connsiteX0" fmla="*/ 3057049 w 3057525"/>
                <a:gd name="connsiteY0" fmla="*/ 1532096 h 3057525"/>
                <a:gd name="connsiteX1" fmla="*/ 1532096 w 3057525"/>
                <a:gd name="connsiteY1" fmla="*/ 3057049 h 3057525"/>
                <a:gd name="connsiteX2" fmla="*/ 7144 w 3057525"/>
                <a:gd name="connsiteY2" fmla="*/ 1532096 h 3057525"/>
                <a:gd name="connsiteX3" fmla="*/ 1532096 w 3057525"/>
                <a:gd name="connsiteY3" fmla="*/ 7144 h 3057525"/>
                <a:gd name="connsiteX4" fmla="*/ 3057049 w 3057525"/>
                <a:gd name="connsiteY4" fmla="*/ 1532096 h 3057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57525" h="3057525">
                  <a:moveTo>
                    <a:pt x="3057049" y="1532096"/>
                  </a:moveTo>
                  <a:cubicBezTo>
                    <a:pt x="3057049" y="2374304"/>
                    <a:pt x="2374304" y="3057049"/>
                    <a:pt x="1532096" y="3057049"/>
                  </a:cubicBezTo>
                  <a:cubicBezTo>
                    <a:pt x="689888" y="3057049"/>
                    <a:pt x="7144" y="2374304"/>
                    <a:pt x="7144" y="1532096"/>
                  </a:cubicBezTo>
                  <a:cubicBezTo>
                    <a:pt x="7144" y="689888"/>
                    <a:pt x="689888" y="7144"/>
                    <a:pt x="1532096" y="7144"/>
                  </a:cubicBezTo>
                  <a:cubicBezTo>
                    <a:pt x="2374304" y="7144"/>
                    <a:pt x="3057049" y="689888"/>
                    <a:pt x="3057049" y="1532096"/>
                  </a:cubicBezTo>
                  <a:close/>
                </a:path>
              </a:pathLst>
            </a:custGeom>
            <a:solidFill>
              <a:schemeClr val="bg2">
                <a:lumMod val="25000"/>
              </a:schemeClr>
            </a:solidFill>
            <a:ln w="9525" cap="flat">
              <a:noFill/>
              <a:prstDash val="solid"/>
              <a:miter/>
            </a:ln>
            <a:effectLst>
              <a:outerShdw blurRad="63500" sx="102000" sy="102000" algn="ctr" rotWithShape="0">
                <a:prstClr val="black">
                  <a:alpha val="40000"/>
                </a:prstClr>
              </a:outerShdw>
            </a:effectLst>
          </p:spPr>
          <p:txBody>
            <a:bodyPr rtlCol="0" anchor="ctr"/>
            <a:lstStyle/>
            <a:p>
              <a:endParaRPr lang="en-US" dirty="0"/>
            </a:p>
          </p:txBody>
        </p:sp>
        <p:sp>
          <p:nvSpPr>
            <p:cNvPr id="5" name="Freeform: Shape 4">
              <a:extLst>
                <a:ext uri="{FF2B5EF4-FFF2-40B4-BE49-F238E27FC236}">
                  <a16:creationId xmlns:a16="http://schemas.microsoft.com/office/drawing/2014/main" id="{184C2095-99E3-4871-ADB7-E32129C7C2DB}"/>
                </a:ext>
              </a:extLst>
            </p:cNvPr>
            <p:cNvSpPr/>
            <p:nvPr/>
          </p:nvSpPr>
          <p:spPr>
            <a:xfrm>
              <a:off x="4574848" y="1907000"/>
              <a:ext cx="3028217" cy="2962327"/>
            </a:xfrm>
            <a:custGeom>
              <a:avLst/>
              <a:gdLst>
                <a:gd name="connsiteX0" fmla="*/ 2863236 w 3028217"/>
                <a:gd name="connsiteY0" fmla="*/ 2049564 h 2962327"/>
                <a:gd name="connsiteX1" fmla="*/ 2844662 w 3028217"/>
                <a:gd name="connsiteY1" fmla="*/ 2065518 h 2962327"/>
                <a:gd name="connsiteX2" fmla="*/ 2847519 w 3028217"/>
                <a:gd name="connsiteY2" fmla="*/ 2116953 h 2962327"/>
                <a:gd name="connsiteX3" fmla="*/ 2887525 w 3028217"/>
                <a:gd name="connsiteY3" fmla="*/ 2084568 h 2962327"/>
                <a:gd name="connsiteX4" fmla="*/ 2890382 w 3028217"/>
                <a:gd name="connsiteY4" fmla="*/ 2078853 h 2962327"/>
                <a:gd name="connsiteX5" fmla="*/ 2890382 w 3028217"/>
                <a:gd name="connsiteY5" fmla="*/ 2057898 h 2962327"/>
                <a:gd name="connsiteX6" fmla="*/ 2863236 w 3028217"/>
                <a:gd name="connsiteY6" fmla="*/ 2049564 h 2962327"/>
                <a:gd name="connsiteX7" fmla="*/ 2453184 w 3028217"/>
                <a:gd name="connsiteY7" fmla="*/ 1703568 h 2962327"/>
                <a:gd name="connsiteX8" fmla="*/ 2444611 w 3028217"/>
                <a:gd name="connsiteY8" fmla="*/ 1714046 h 2962327"/>
                <a:gd name="connsiteX9" fmla="*/ 2467471 w 3028217"/>
                <a:gd name="connsiteY9" fmla="*/ 1740716 h 2962327"/>
                <a:gd name="connsiteX10" fmla="*/ 2482711 w 3028217"/>
                <a:gd name="connsiteY10" fmla="*/ 1728333 h 2962327"/>
                <a:gd name="connsiteX11" fmla="*/ 2453184 w 3028217"/>
                <a:gd name="connsiteY11" fmla="*/ 1703568 h 2962327"/>
                <a:gd name="connsiteX12" fmla="*/ 802501 w 3028217"/>
                <a:gd name="connsiteY12" fmla="*/ 1583553 h 2962327"/>
                <a:gd name="connsiteX13" fmla="*/ 812026 w 3028217"/>
                <a:gd name="connsiteY13" fmla="*/ 1589268 h 2962327"/>
                <a:gd name="connsiteX14" fmla="*/ 802501 w 3028217"/>
                <a:gd name="connsiteY14" fmla="*/ 1599745 h 2962327"/>
                <a:gd name="connsiteX15" fmla="*/ 792024 w 3028217"/>
                <a:gd name="connsiteY15" fmla="*/ 1594030 h 2962327"/>
                <a:gd name="connsiteX16" fmla="*/ 802501 w 3028217"/>
                <a:gd name="connsiteY16" fmla="*/ 1583553 h 2962327"/>
                <a:gd name="connsiteX17" fmla="*/ 573901 w 3028217"/>
                <a:gd name="connsiteY17" fmla="*/ 1577838 h 2962327"/>
                <a:gd name="connsiteX18" fmla="*/ 592951 w 3028217"/>
                <a:gd name="connsiteY18" fmla="*/ 1589268 h 2962327"/>
                <a:gd name="connsiteX19" fmla="*/ 584379 w 3028217"/>
                <a:gd name="connsiteY19" fmla="*/ 1596888 h 2962327"/>
                <a:gd name="connsiteX20" fmla="*/ 565329 w 3028217"/>
                <a:gd name="connsiteY20" fmla="*/ 1587363 h 2962327"/>
                <a:gd name="connsiteX21" fmla="*/ 573901 w 3028217"/>
                <a:gd name="connsiteY21" fmla="*/ 1577838 h 2962327"/>
                <a:gd name="connsiteX22" fmla="*/ 698678 w 3028217"/>
                <a:gd name="connsiteY22" fmla="*/ 1550216 h 2962327"/>
                <a:gd name="connsiteX23" fmla="*/ 763448 w 3028217"/>
                <a:gd name="connsiteY23" fmla="*/ 1592126 h 2962327"/>
                <a:gd name="connsiteX24" fmla="*/ 678676 w 3028217"/>
                <a:gd name="connsiteY24" fmla="*/ 1592126 h 2962327"/>
                <a:gd name="connsiteX25" fmla="*/ 698678 w 3028217"/>
                <a:gd name="connsiteY25" fmla="*/ 1550216 h 2962327"/>
                <a:gd name="connsiteX26" fmla="*/ 492939 w 3028217"/>
                <a:gd name="connsiteY26" fmla="*/ 1460681 h 2962327"/>
                <a:gd name="connsiteX27" fmla="*/ 562471 w 3028217"/>
                <a:gd name="connsiteY27" fmla="*/ 1479731 h 2962327"/>
                <a:gd name="connsiteX28" fmla="*/ 646291 w 3028217"/>
                <a:gd name="connsiteY28" fmla="*/ 1537833 h 2962327"/>
                <a:gd name="connsiteX29" fmla="*/ 577711 w 3028217"/>
                <a:gd name="connsiteY29" fmla="*/ 1525451 h 2962327"/>
                <a:gd name="connsiteX30" fmla="*/ 527229 w 3028217"/>
                <a:gd name="connsiteY30" fmla="*/ 1487351 h 2962327"/>
                <a:gd name="connsiteX31" fmla="*/ 525032 w 3028217"/>
                <a:gd name="connsiteY31" fmla="*/ 1486533 h 2962327"/>
                <a:gd name="connsiteX32" fmla="*/ 527229 w 3028217"/>
                <a:gd name="connsiteY32" fmla="*/ 1488303 h 2962327"/>
                <a:gd name="connsiteX33" fmla="*/ 451029 w 3028217"/>
                <a:gd name="connsiteY33" fmla="*/ 1494971 h 2962327"/>
                <a:gd name="connsiteX34" fmla="*/ 492939 w 3028217"/>
                <a:gd name="connsiteY34" fmla="*/ 1460681 h 2962327"/>
                <a:gd name="connsiteX35" fmla="*/ 592475 w 3028217"/>
                <a:gd name="connsiteY35" fmla="*/ 1413889 h 2962327"/>
                <a:gd name="connsiteX36" fmla="*/ 596761 w 3028217"/>
                <a:gd name="connsiteY36" fmla="*/ 1414961 h 2962327"/>
                <a:gd name="connsiteX37" fmla="*/ 595809 w 3028217"/>
                <a:gd name="connsiteY37" fmla="*/ 1447346 h 2962327"/>
                <a:gd name="connsiteX38" fmla="*/ 588189 w 3028217"/>
                <a:gd name="connsiteY38" fmla="*/ 1414961 h 2962327"/>
                <a:gd name="connsiteX39" fmla="*/ 592475 w 3028217"/>
                <a:gd name="connsiteY39" fmla="*/ 1413889 h 2962327"/>
                <a:gd name="connsiteX40" fmla="*/ 2633206 w 3028217"/>
                <a:gd name="connsiteY40" fmla="*/ 1174931 h 2962327"/>
                <a:gd name="connsiteX41" fmla="*/ 2673211 w 3028217"/>
                <a:gd name="connsiteY41" fmla="*/ 1180646 h 2962327"/>
                <a:gd name="connsiteX42" fmla="*/ 2633206 w 3028217"/>
                <a:gd name="connsiteY42" fmla="*/ 1174931 h 2962327"/>
                <a:gd name="connsiteX43" fmla="*/ 2477948 w 3028217"/>
                <a:gd name="connsiteY43" fmla="*/ 1095873 h 2962327"/>
                <a:gd name="connsiteX44" fmla="*/ 2484616 w 3028217"/>
                <a:gd name="connsiteY44" fmla="*/ 1110160 h 2962327"/>
                <a:gd name="connsiteX45" fmla="*/ 2464613 w 3028217"/>
                <a:gd name="connsiteY45" fmla="*/ 1135878 h 2962327"/>
                <a:gd name="connsiteX46" fmla="*/ 2444611 w 3028217"/>
                <a:gd name="connsiteY46" fmla="*/ 1144450 h 2962327"/>
                <a:gd name="connsiteX47" fmla="*/ 2415083 w 3028217"/>
                <a:gd name="connsiteY47" fmla="*/ 1119685 h 2962327"/>
                <a:gd name="connsiteX48" fmla="*/ 2446516 w 3028217"/>
                <a:gd name="connsiteY48" fmla="*/ 1114923 h 2962327"/>
                <a:gd name="connsiteX49" fmla="*/ 2477948 w 3028217"/>
                <a:gd name="connsiteY49" fmla="*/ 1095873 h 2962327"/>
                <a:gd name="connsiteX50" fmla="*/ 2344599 w 3028217"/>
                <a:gd name="connsiteY50" fmla="*/ 1039676 h 2962327"/>
                <a:gd name="connsiteX51" fmla="*/ 2355076 w 3028217"/>
                <a:gd name="connsiteY51" fmla="*/ 1066346 h 2962327"/>
                <a:gd name="connsiteX52" fmla="*/ 2341741 w 3028217"/>
                <a:gd name="connsiteY52" fmla="*/ 1092063 h 2962327"/>
                <a:gd name="connsiteX53" fmla="*/ 2328406 w 3028217"/>
                <a:gd name="connsiteY53" fmla="*/ 1065393 h 2962327"/>
                <a:gd name="connsiteX54" fmla="*/ 2344599 w 3028217"/>
                <a:gd name="connsiteY54" fmla="*/ 1039676 h 2962327"/>
                <a:gd name="connsiteX55" fmla="*/ 699631 w 3028217"/>
                <a:gd name="connsiteY55" fmla="*/ 966334 h 2962327"/>
                <a:gd name="connsiteX56" fmla="*/ 616764 w 3028217"/>
                <a:gd name="connsiteY56" fmla="*/ 992051 h 2962327"/>
                <a:gd name="connsiteX57" fmla="*/ 699631 w 3028217"/>
                <a:gd name="connsiteY57" fmla="*/ 966334 h 2962327"/>
                <a:gd name="connsiteX58" fmla="*/ 2786559 w 3028217"/>
                <a:gd name="connsiteY58" fmla="*/ 938711 h 2962327"/>
                <a:gd name="connsiteX59" fmla="*/ 2814181 w 3028217"/>
                <a:gd name="connsiteY59" fmla="*/ 938711 h 2962327"/>
                <a:gd name="connsiteX60" fmla="*/ 2814181 w 3028217"/>
                <a:gd name="connsiteY60" fmla="*/ 945378 h 2962327"/>
                <a:gd name="connsiteX61" fmla="*/ 2786559 w 3028217"/>
                <a:gd name="connsiteY61" fmla="*/ 938711 h 2962327"/>
                <a:gd name="connsiteX62" fmla="*/ 737731 w 3028217"/>
                <a:gd name="connsiteY62" fmla="*/ 935019 h 2962327"/>
                <a:gd name="connsiteX63" fmla="*/ 702489 w 3028217"/>
                <a:gd name="connsiteY63" fmla="*/ 951093 h 2962327"/>
                <a:gd name="connsiteX64" fmla="*/ 770116 w 3028217"/>
                <a:gd name="connsiteY64" fmla="*/ 936805 h 2962327"/>
                <a:gd name="connsiteX65" fmla="*/ 737731 w 3028217"/>
                <a:gd name="connsiteY65" fmla="*/ 935019 h 2962327"/>
                <a:gd name="connsiteX66" fmla="*/ 619383 w 3028217"/>
                <a:gd name="connsiteY66" fmla="*/ 880251 h 2962327"/>
                <a:gd name="connsiteX67" fmla="*/ 608191 w 3028217"/>
                <a:gd name="connsiteY67" fmla="*/ 882513 h 2962327"/>
                <a:gd name="connsiteX68" fmla="*/ 541516 w 3028217"/>
                <a:gd name="connsiteY68" fmla="*/ 968238 h 2962327"/>
                <a:gd name="connsiteX69" fmla="*/ 558661 w 3028217"/>
                <a:gd name="connsiteY69" fmla="*/ 975858 h 2962327"/>
                <a:gd name="connsiteX70" fmla="*/ 578664 w 3028217"/>
                <a:gd name="connsiteY70" fmla="*/ 949188 h 2962327"/>
                <a:gd name="connsiteX71" fmla="*/ 623431 w 3028217"/>
                <a:gd name="connsiteY71" fmla="*/ 890133 h 2962327"/>
                <a:gd name="connsiteX72" fmla="*/ 619383 w 3028217"/>
                <a:gd name="connsiteY72" fmla="*/ 880251 h 2962327"/>
                <a:gd name="connsiteX73" fmla="*/ 659626 w 3028217"/>
                <a:gd name="connsiteY73" fmla="*/ 872036 h 2962327"/>
                <a:gd name="connsiteX74" fmla="*/ 647244 w 3028217"/>
                <a:gd name="connsiteY74" fmla="*/ 879656 h 2962327"/>
                <a:gd name="connsiteX75" fmla="*/ 657721 w 3028217"/>
                <a:gd name="connsiteY75" fmla="*/ 950141 h 2962327"/>
                <a:gd name="connsiteX76" fmla="*/ 683439 w 3028217"/>
                <a:gd name="connsiteY76" fmla="*/ 913946 h 2962327"/>
                <a:gd name="connsiteX77" fmla="*/ 711061 w 3028217"/>
                <a:gd name="connsiteY77" fmla="*/ 910136 h 2962327"/>
                <a:gd name="connsiteX78" fmla="*/ 709156 w 3028217"/>
                <a:gd name="connsiteY78" fmla="*/ 891086 h 2962327"/>
                <a:gd name="connsiteX79" fmla="*/ 659626 w 3028217"/>
                <a:gd name="connsiteY79" fmla="*/ 872036 h 2962327"/>
                <a:gd name="connsiteX80" fmla="*/ 620410 w 3028217"/>
                <a:gd name="connsiteY80" fmla="*/ 803828 h 2962327"/>
                <a:gd name="connsiteX81" fmla="*/ 603429 w 3028217"/>
                <a:gd name="connsiteY81" fmla="*/ 807266 h 2962327"/>
                <a:gd name="connsiteX82" fmla="*/ 532944 w 3028217"/>
                <a:gd name="connsiteY82" fmla="*/ 841556 h 2962327"/>
                <a:gd name="connsiteX83" fmla="*/ 541516 w 3028217"/>
                <a:gd name="connsiteY83" fmla="*/ 855843 h 2962327"/>
                <a:gd name="connsiteX84" fmla="*/ 602476 w 3028217"/>
                <a:gd name="connsiteY84" fmla="*/ 859653 h 2962327"/>
                <a:gd name="connsiteX85" fmla="*/ 652959 w 3028217"/>
                <a:gd name="connsiteY85" fmla="*/ 835841 h 2962327"/>
                <a:gd name="connsiteX86" fmla="*/ 620410 w 3028217"/>
                <a:gd name="connsiteY86" fmla="*/ 803828 h 2962327"/>
                <a:gd name="connsiteX87" fmla="*/ 2051228 w 3028217"/>
                <a:gd name="connsiteY87" fmla="*/ 690108 h 2962327"/>
                <a:gd name="connsiteX88" fmla="*/ 2074088 w 3028217"/>
                <a:gd name="connsiteY88" fmla="*/ 722493 h 2962327"/>
                <a:gd name="connsiteX89" fmla="*/ 2021701 w 3028217"/>
                <a:gd name="connsiteY89" fmla="*/ 782500 h 2962327"/>
                <a:gd name="connsiteX90" fmla="*/ 2000746 w 3028217"/>
                <a:gd name="connsiteY90" fmla="*/ 772023 h 2962327"/>
                <a:gd name="connsiteX91" fmla="*/ 2036941 w 3028217"/>
                <a:gd name="connsiteY91" fmla="*/ 698680 h 2962327"/>
                <a:gd name="connsiteX92" fmla="*/ 2051228 w 3028217"/>
                <a:gd name="connsiteY92" fmla="*/ 690108 h 2962327"/>
                <a:gd name="connsiteX93" fmla="*/ 2111236 w 3028217"/>
                <a:gd name="connsiteY93" fmla="*/ 608669 h 2962327"/>
                <a:gd name="connsiteX94" fmla="*/ 2113141 w 3028217"/>
                <a:gd name="connsiteY94" fmla="*/ 623433 h 2962327"/>
                <a:gd name="connsiteX95" fmla="*/ 2111236 w 3028217"/>
                <a:gd name="connsiteY95" fmla="*/ 626290 h 2962327"/>
                <a:gd name="connsiteX96" fmla="*/ 2159814 w 3028217"/>
                <a:gd name="connsiteY96" fmla="*/ 711063 h 2962327"/>
                <a:gd name="connsiteX97" fmla="*/ 2199819 w 3028217"/>
                <a:gd name="connsiteY97" fmla="*/ 758688 h 2962327"/>
                <a:gd name="connsiteX98" fmla="*/ 2176959 w 3028217"/>
                <a:gd name="connsiteY98" fmla="*/ 800598 h 2962327"/>
                <a:gd name="connsiteX99" fmla="*/ 2092186 w 3028217"/>
                <a:gd name="connsiteY99" fmla="*/ 814885 h 2962327"/>
                <a:gd name="connsiteX100" fmla="*/ 2092186 w 3028217"/>
                <a:gd name="connsiteY100" fmla="*/ 777738 h 2962327"/>
                <a:gd name="connsiteX101" fmla="*/ 2111236 w 3028217"/>
                <a:gd name="connsiteY101" fmla="*/ 740590 h 2962327"/>
                <a:gd name="connsiteX102" fmla="*/ 2110284 w 3028217"/>
                <a:gd name="connsiteY102" fmla="*/ 710110 h 2962327"/>
                <a:gd name="connsiteX103" fmla="*/ 2076946 w 3028217"/>
                <a:gd name="connsiteY103" fmla="*/ 669153 h 2962327"/>
                <a:gd name="connsiteX104" fmla="*/ 2097901 w 3028217"/>
                <a:gd name="connsiteY104" fmla="*/ 611050 h 2962327"/>
                <a:gd name="connsiteX105" fmla="*/ 2111236 w 3028217"/>
                <a:gd name="connsiteY105" fmla="*/ 608669 h 2962327"/>
                <a:gd name="connsiteX106" fmla="*/ 927279 w 3028217"/>
                <a:gd name="connsiteY106" fmla="*/ 479605 h 2962327"/>
                <a:gd name="connsiteX107" fmla="*/ 933946 w 3028217"/>
                <a:gd name="connsiteY107" fmla="*/ 486273 h 2962327"/>
                <a:gd name="connsiteX108" fmla="*/ 929184 w 3028217"/>
                <a:gd name="connsiteY108" fmla="*/ 493893 h 2962327"/>
                <a:gd name="connsiteX109" fmla="*/ 919659 w 3028217"/>
                <a:gd name="connsiteY109" fmla="*/ 488178 h 2962327"/>
                <a:gd name="connsiteX110" fmla="*/ 927279 w 3028217"/>
                <a:gd name="connsiteY110" fmla="*/ 479605 h 2962327"/>
                <a:gd name="connsiteX111" fmla="*/ 1938089 w 3028217"/>
                <a:gd name="connsiteY111" fmla="*/ 417931 h 2962327"/>
                <a:gd name="connsiteX112" fmla="*/ 1959789 w 3028217"/>
                <a:gd name="connsiteY112" fmla="*/ 441505 h 2962327"/>
                <a:gd name="connsiteX113" fmla="*/ 1940739 w 3028217"/>
                <a:gd name="connsiteY113" fmla="*/ 466270 h 2962327"/>
                <a:gd name="connsiteX114" fmla="*/ 1842631 w 3028217"/>
                <a:gd name="connsiteY114" fmla="*/ 480558 h 2962327"/>
                <a:gd name="connsiteX115" fmla="*/ 1832154 w 3028217"/>
                <a:gd name="connsiteY115" fmla="*/ 458650 h 2962327"/>
                <a:gd name="connsiteX116" fmla="*/ 1833106 w 3028217"/>
                <a:gd name="connsiteY116" fmla="*/ 431980 h 2962327"/>
                <a:gd name="connsiteX117" fmla="*/ 1845489 w 3028217"/>
                <a:gd name="connsiteY117" fmla="*/ 423408 h 2962327"/>
                <a:gd name="connsiteX118" fmla="*/ 1857871 w 3028217"/>
                <a:gd name="connsiteY118" fmla="*/ 432933 h 2962327"/>
                <a:gd name="connsiteX119" fmla="*/ 1926451 w 3028217"/>
                <a:gd name="connsiteY119" fmla="*/ 418645 h 2962327"/>
                <a:gd name="connsiteX120" fmla="*/ 1938089 w 3028217"/>
                <a:gd name="connsiteY120" fmla="*/ 417931 h 2962327"/>
                <a:gd name="connsiteX121" fmla="*/ 904419 w 3028217"/>
                <a:gd name="connsiteY121" fmla="*/ 389118 h 2962327"/>
                <a:gd name="connsiteX122" fmla="*/ 938709 w 3028217"/>
                <a:gd name="connsiteY122" fmla="*/ 433886 h 2962327"/>
                <a:gd name="connsiteX123" fmla="*/ 942519 w 3028217"/>
                <a:gd name="connsiteY123" fmla="*/ 446268 h 2962327"/>
                <a:gd name="connsiteX124" fmla="*/ 931089 w 3028217"/>
                <a:gd name="connsiteY124" fmla="*/ 449125 h 2962327"/>
                <a:gd name="connsiteX125" fmla="*/ 878701 w 3028217"/>
                <a:gd name="connsiteY125" fmla="*/ 449125 h 2962327"/>
                <a:gd name="connsiteX126" fmla="*/ 856794 w 3028217"/>
                <a:gd name="connsiteY126" fmla="*/ 443411 h 2962327"/>
                <a:gd name="connsiteX127" fmla="*/ 867271 w 3028217"/>
                <a:gd name="connsiteY127" fmla="*/ 412930 h 2962327"/>
                <a:gd name="connsiteX128" fmla="*/ 904419 w 3028217"/>
                <a:gd name="connsiteY128" fmla="*/ 389118 h 2962327"/>
                <a:gd name="connsiteX129" fmla="*/ 1062534 w 3028217"/>
                <a:gd name="connsiteY129" fmla="*/ 340541 h 2962327"/>
                <a:gd name="connsiteX130" fmla="*/ 1083489 w 3028217"/>
                <a:gd name="connsiteY130" fmla="*/ 353876 h 2962327"/>
                <a:gd name="connsiteX131" fmla="*/ 1053961 w 3028217"/>
                <a:gd name="connsiteY131" fmla="*/ 360543 h 2962327"/>
                <a:gd name="connsiteX132" fmla="*/ 1062534 w 3028217"/>
                <a:gd name="connsiteY132" fmla="*/ 340541 h 2962327"/>
                <a:gd name="connsiteX133" fmla="*/ 2471113 w 3028217"/>
                <a:gd name="connsiteY133" fmla="*/ 336025 h 2962327"/>
                <a:gd name="connsiteX134" fmla="*/ 2521763 w 3028217"/>
                <a:gd name="connsiteY134" fmla="*/ 370068 h 2962327"/>
                <a:gd name="connsiteX135" fmla="*/ 2848471 w 3028217"/>
                <a:gd name="connsiteY135" fmla="*/ 785358 h 2962327"/>
                <a:gd name="connsiteX136" fmla="*/ 2920861 w 3028217"/>
                <a:gd name="connsiteY136" fmla="*/ 940616 h 2962327"/>
                <a:gd name="connsiteX137" fmla="*/ 2926576 w 3028217"/>
                <a:gd name="connsiteY137" fmla="*/ 977763 h 2962327"/>
                <a:gd name="connsiteX138" fmla="*/ 2847518 w 3028217"/>
                <a:gd name="connsiteY138" fmla="*/ 938711 h 2962327"/>
                <a:gd name="connsiteX139" fmla="*/ 2864663 w 3028217"/>
                <a:gd name="connsiteY139" fmla="*/ 890133 h 2962327"/>
                <a:gd name="connsiteX140" fmla="*/ 2810371 w 3028217"/>
                <a:gd name="connsiteY140" fmla="*/ 908231 h 2962327"/>
                <a:gd name="connsiteX141" fmla="*/ 2757031 w 3028217"/>
                <a:gd name="connsiteY141" fmla="*/ 904421 h 2962327"/>
                <a:gd name="connsiteX142" fmla="*/ 2728456 w 3028217"/>
                <a:gd name="connsiteY142" fmla="*/ 916803 h 2962327"/>
                <a:gd name="connsiteX143" fmla="*/ 2707501 w 3028217"/>
                <a:gd name="connsiteY143" fmla="*/ 971096 h 2962327"/>
                <a:gd name="connsiteX144" fmla="*/ 2706548 w 3028217"/>
                <a:gd name="connsiteY144" fmla="*/ 1011101 h 2962327"/>
                <a:gd name="connsiteX145" fmla="*/ 2712263 w 3028217"/>
                <a:gd name="connsiteY145" fmla="*/ 1044438 h 2962327"/>
                <a:gd name="connsiteX146" fmla="*/ 2750438 w 3028217"/>
                <a:gd name="connsiteY146" fmla="*/ 1026892 h 2962327"/>
                <a:gd name="connsiteX147" fmla="*/ 2757317 w 3028217"/>
                <a:gd name="connsiteY147" fmla="*/ 1029909 h 2962327"/>
                <a:gd name="connsiteX148" fmla="*/ 2760842 w 3028217"/>
                <a:gd name="connsiteY148" fmla="*/ 1028246 h 2962327"/>
                <a:gd name="connsiteX149" fmla="*/ 2785607 w 3028217"/>
                <a:gd name="connsiteY149" fmla="*/ 1010148 h 2962327"/>
                <a:gd name="connsiteX150" fmla="*/ 2804538 w 3028217"/>
                <a:gd name="connsiteY150" fmla="*/ 1006457 h 2962327"/>
                <a:gd name="connsiteX151" fmla="*/ 2822755 w 3028217"/>
                <a:gd name="connsiteY151" fmla="*/ 1009196 h 2962327"/>
                <a:gd name="connsiteX152" fmla="*/ 2938959 w 3028217"/>
                <a:gd name="connsiteY152" fmla="*/ 1031103 h 2962327"/>
                <a:gd name="connsiteX153" fmla="*/ 2959915 w 3028217"/>
                <a:gd name="connsiteY153" fmla="*/ 1058726 h 2962327"/>
                <a:gd name="connsiteX154" fmla="*/ 3021827 w 3028217"/>
                <a:gd name="connsiteY154" fmla="*/ 1368288 h 2962327"/>
                <a:gd name="connsiteX155" fmla="*/ 3027542 w 3028217"/>
                <a:gd name="connsiteY155" fmla="*/ 1562598 h 2962327"/>
                <a:gd name="connsiteX156" fmla="*/ 3020874 w 3028217"/>
                <a:gd name="connsiteY156" fmla="*/ 1594983 h 2962327"/>
                <a:gd name="connsiteX157" fmla="*/ 2958009 w 3028217"/>
                <a:gd name="connsiteY157" fmla="*/ 1512116 h 2962327"/>
                <a:gd name="connsiteX158" fmla="*/ 2918005 w 3028217"/>
                <a:gd name="connsiteY158" fmla="*/ 1446393 h 2962327"/>
                <a:gd name="connsiteX159" fmla="*/ 2860855 w 3028217"/>
                <a:gd name="connsiteY159" fmla="*/ 1371146 h 2962327"/>
                <a:gd name="connsiteX160" fmla="*/ 2831327 w 3028217"/>
                <a:gd name="connsiteY160" fmla="*/ 1343523 h 2962327"/>
                <a:gd name="connsiteX161" fmla="*/ 2856092 w 3028217"/>
                <a:gd name="connsiteY161" fmla="*/ 1380671 h 2962327"/>
                <a:gd name="connsiteX162" fmla="*/ 2930387 w 3028217"/>
                <a:gd name="connsiteY162" fmla="*/ 1514021 h 2962327"/>
                <a:gd name="connsiteX163" fmla="*/ 2939912 w 3028217"/>
                <a:gd name="connsiteY163" fmla="*/ 1546406 h 2962327"/>
                <a:gd name="connsiteX164" fmla="*/ 2962772 w 3028217"/>
                <a:gd name="connsiteY164" fmla="*/ 1597841 h 2962327"/>
                <a:gd name="connsiteX165" fmla="*/ 2999919 w 3028217"/>
                <a:gd name="connsiteY165" fmla="*/ 1683566 h 2962327"/>
                <a:gd name="connsiteX166" fmla="*/ 3012302 w 3028217"/>
                <a:gd name="connsiteY166" fmla="*/ 1740716 h 2962327"/>
                <a:gd name="connsiteX167" fmla="*/ 2886572 w 3028217"/>
                <a:gd name="connsiteY167" fmla="*/ 2158864 h 2962327"/>
                <a:gd name="connsiteX168" fmla="*/ 2841805 w 3028217"/>
                <a:gd name="connsiteY168" fmla="*/ 2246493 h 2962327"/>
                <a:gd name="connsiteX169" fmla="*/ 2821802 w 3028217"/>
                <a:gd name="connsiteY169" fmla="*/ 2266496 h 2962327"/>
                <a:gd name="connsiteX170" fmla="*/ 2808467 w 3028217"/>
                <a:gd name="connsiteY170" fmla="*/ 2240778 h 2962327"/>
                <a:gd name="connsiteX171" fmla="*/ 2785607 w 3028217"/>
                <a:gd name="connsiteY171" fmla="*/ 2172198 h 2962327"/>
                <a:gd name="connsiteX172" fmla="*/ 2805609 w 3028217"/>
                <a:gd name="connsiteY172" fmla="*/ 2234111 h 2962327"/>
                <a:gd name="connsiteX173" fmla="*/ 2821802 w 3028217"/>
                <a:gd name="connsiteY173" fmla="*/ 2273164 h 2962327"/>
                <a:gd name="connsiteX174" fmla="*/ 2708455 w 3028217"/>
                <a:gd name="connsiteY174" fmla="*/ 2451281 h 2962327"/>
                <a:gd name="connsiteX175" fmla="*/ 2551292 w 3028217"/>
                <a:gd name="connsiteY175" fmla="*/ 2622731 h 2962327"/>
                <a:gd name="connsiteX176" fmla="*/ 2476997 w 3028217"/>
                <a:gd name="connsiteY176" fmla="*/ 2687501 h 2962327"/>
                <a:gd name="connsiteX177" fmla="*/ 2463662 w 3028217"/>
                <a:gd name="connsiteY177" fmla="*/ 2655116 h 2962327"/>
                <a:gd name="connsiteX178" fmla="*/ 2425562 w 3028217"/>
                <a:gd name="connsiteY178" fmla="*/ 2533196 h 2962327"/>
                <a:gd name="connsiteX179" fmla="*/ 2439849 w 3028217"/>
                <a:gd name="connsiteY179" fmla="*/ 2375081 h 2962327"/>
                <a:gd name="connsiteX180" fmla="*/ 2449374 w 3028217"/>
                <a:gd name="connsiteY180" fmla="*/ 2301739 h 2962327"/>
                <a:gd name="connsiteX181" fmla="*/ 2430324 w 3028217"/>
                <a:gd name="connsiteY181" fmla="*/ 2210298 h 2962327"/>
                <a:gd name="connsiteX182" fmla="*/ 2396987 w 3028217"/>
                <a:gd name="connsiteY182" fmla="*/ 2144576 h 2962327"/>
                <a:gd name="connsiteX183" fmla="*/ 2370317 w 3028217"/>
                <a:gd name="connsiteY183" fmla="*/ 2012178 h 2962327"/>
                <a:gd name="connsiteX184" fmla="*/ 2374127 w 3028217"/>
                <a:gd name="connsiteY184" fmla="*/ 1992176 h 2962327"/>
                <a:gd name="connsiteX185" fmla="*/ 2319834 w 3028217"/>
                <a:gd name="connsiteY185" fmla="*/ 1944551 h 2962327"/>
                <a:gd name="connsiteX186" fmla="*/ 2282687 w 3028217"/>
                <a:gd name="connsiteY186" fmla="*/ 1931216 h 2962327"/>
                <a:gd name="connsiteX187" fmla="*/ 2200772 w 3028217"/>
                <a:gd name="connsiteY187" fmla="*/ 1905498 h 2962327"/>
                <a:gd name="connsiteX188" fmla="*/ 2157909 w 3028217"/>
                <a:gd name="connsiteY188" fmla="*/ 1926453 h 2962327"/>
                <a:gd name="connsiteX189" fmla="*/ 2106474 w 3028217"/>
                <a:gd name="connsiteY189" fmla="*/ 1931216 h 2962327"/>
                <a:gd name="connsiteX190" fmla="*/ 2040752 w 3028217"/>
                <a:gd name="connsiteY190" fmla="*/ 1937883 h 2962327"/>
                <a:gd name="connsiteX191" fmla="*/ 1974077 w 3028217"/>
                <a:gd name="connsiteY191" fmla="*/ 1924548 h 2962327"/>
                <a:gd name="connsiteX192" fmla="*/ 1919784 w 3028217"/>
                <a:gd name="connsiteY192" fmla="*/ 1877876 h 2962327"/>
                <a:gd name="connsiteX193" fmla="*/ 1896924 w 3028217"/>
                <a:gd name="connsiteY193" fmla="*/ 1849301 h 2962327"/>
                <a:gd name="connsiteX194" fmla="*/ 1839774 w 3028217"/>
                <a:gd name="connsiteY194" fmla="*/ 1762623 h 2962327"/>
                <a:gd name="connsiteX195" fmla="*/ 1822629 w 3028217"/>
                <a:gd name="connsiteY195" fmla="*/ 1676898 h 2962327"/>
                <a:gd name="connsiteX196" fmla="*/ 1829297 w 3028217"/>
                <a:gd name="connsiteY196" fmla="*/ 1537833 h 2962327"/>
                <a:gd name="connsiteX197" fmla="*/ 1828344 w 3028217"/>
                <a:gd name="connsiteY197" fmla="*/ 1514973 h 2962327"/>
                <a:gd name="connsiteX198" fmla="*/ 1909307 w 3028217"/>
                <a:gd name="connsiteY198" fmla="*/ 1373051 h 2962327"/>
                <a:gd name="connsiteX199" fmla="*/ 1929309 w 3028217"/>
                <a:gd name="connsiteY199" fmla="*/ 1361621 h 2962327"/>
                <a:gd name="connsiteX200" fmla="*/ 1977887 w 3028217"/>
                <a:gd name="connsiteY200" fmla="*/ 1293041 h 2962327"/>
                <a:gd name="connsiteX201" fmla="*/ 2019797 w 3028217"/>
                <a:gd name="connsiteY201" fmla="*/ 1227318 h 2962327"/>
                <a:gd name="connsiteX202" fmla="*/ 2051229 w 3028217"/>
                <a:gd name="connsiteY202" fmla="*/ 1178741 h 2962327"/>
                <a:gd name="connsiteX203" fmla="*/ 2083614 w 3028217"/>
                <a:gd name="connsiteY203" fmla="*/ 1172073 h 2962327"/>
                <a:gd name="connsiteX204" fmla="*/ 2161719 w 3028217"/>
                <a:gd name="connsiteY204" fmla="*/ 1162548 h 2962327"/>
                <a:gd name="connsiteX205" fmla="*/ 2266494 w 3028217"/>
                <a:gd name="connsiteY205" fmla="*/ 1136831 h 2962327"/>
                <a:gd name="connsiteX206" fmla="*/ 2331264 w 3028217"/>
                <a:gd name="connsiteY206" fmla="*/ 1133021 h 2962327"/>
                <a:gd name="connsiteX207" fmla="*/ 2387462 w 3028217"/>
                <a:gd name="connsiteY207" fmla="*/ 1197791 h 2962327"/>
                <a:gd name="connsiteX208" fmla="*/ 2400797 w 3028217"/>
                <a:gd name="connsiteY208" fmla="*/ 1229223 h 2962327"/>
                <a:gd name="connsiteX209" fmla="*/ 2517002 w 3028217"/>
                <a:gd name="connsiteY209" fmla="*/ 1283516 h 2962327"/>
                <a:gd name="connsiteX210" fmla="*/ 2556055 w 3028217"/>
                <a:gd name="connsiteY210" fmla="*/ 1266371 h 2962327"/>
                <a:gd name="connsiteX211" fmla="*/ 2617967 w 3028217"/>
                <a:gd name="connsiteY211" fmla="*/ 1241606 h 2962327"/>
                <a:gd name="connsiteX212" fmla="*/ 2701787 w 3028217"/>
                <a:gd name="connsiteY212" fmla="*/ 1271133 h 2962327"/>
                <a:gd name="connsiteX213" fmla="*/ 2823707 w 3028217"/>
                <a:gd name="connsiteY213" fmla="*/ 1270181 h 2962327"/>
                <a:gd name="connsiteX214" fmla="*/ 2842757 w 3028217"/>
                <a:gd name="connsiteY214" fmla="*/ 1253988 h 2962327"/>
                <a:gd name="connsiteX215" fmla="*/ 2857997 w 3028217"/>
                <a:gd name="connsiteY215" fmla="*/ 1191123 h 2962327"/>
                <a:gd name="connsiteX216" fmla="*/ 2824659 w 3028217"/>
                <a:gd name="connsiteY216" fmla="*/ 1163501 h 2962327"/>
                <a:gd name="connsiteX217" fmla="*/ 2781797 w 3028217"/>
                <a:gd name="connsiteY217" fmla="*/ 1153023 h 2962327"/>
                <a:gd name="connsiteX218" fmla="*/ 2778142 w 3028217"/>
                <a:gd name="connsiteY218" fmla="*/ 1149005 h 2962327"/>
                <a:gd name="connsiteX219" fmla="*/ 2758579 w 3028217"/>
                <a:gd name="connsiteY219" fmla="*/ 1157637 h 2962327"/>
                <a:gd name="connsiteX220" fmla="*/ 2684641 w 3028217"/>
                <a:gd name="connsiteY220" fmla="*/ 1122543 h 2962327"/>
                <a:gd name="connsiteX221" fmla="*/ 2664638 w 3028217"/>
                <a:gd name="connsiteY221" fmla="*/ 1083491 h 2962327"/>
                <a:gd name="connsiteX222" fmla="*/ 2646541 w 3028217"/>
                <a:gd name="connsiteY222" fmla="*/ 1054916 h 2962327"/>
                <a:gd name="connsiteX223" fmla="*/ 2610346 w 3028217"/>
                <a:gd name="connsiteY223" fmla="*/ 1080633 h 2962327"/>
                <a:gd name="connsiteX224" fmla="*/ 2609202 w 3028217"/>
                <a:gd name="connsiteY224" fmla="*/ 1082346 h 2962327"/>
                <a:gd name="connsiteX225" fmla="*/ 2613204 w 3028217"/>
                <a:gd name="connsiteY225" fmla="*/ 1086348 h 2962327"/>
                <a:gd name="connsiteX226" fmla="*/ 2632254 w 3028217"/>
                <a:gd name="connsiteY226" fmla="*/ 1108255 h 2962327"/>
                <a:gd name="connsiteX227" fmla="*/ 2609394 w 3028217"/>
                <a:gd name="connsiteY227" fmla="*/ 1145403 h 2962327"/>
                <a:gd name="connsiteX228" fmla="*/ 2584629 w 3028217"/>
                <a:gd name="connsiteY228" fmla="*/ 1132068 h 2962327"/>
                <a:gd name="connsiteX229" fmla="*/ 2566055 w 3028217"/>
                <a:gd name="connsiteY229" fmla="*/ 1095397 h 2962327"/>
                <a:gd name="connsiteX230" fmla="*/ 2558490 w 3028217"/>
                <a:gd name="connsiteY230" fmla="*/ 1083461 h 2962327"/>
                <a:gd name="connsiteX231" fmla="*/ 2545576 w 3028217"/>
                <a:gd name="connsiteY231" fmla="*/ 1071108 h 2962327"/>
                <a:gd name="connsiteX232" fmla="*/ 2536051 w 3028217"/>
                <a:gd name="connsiteY232" fmla="*/ 1061583 h 2962327"/>
                <a:gd name="connsiteX233" fmla="*/ 2429371 w 3028217"/>
                <a:gd name="connsiteY233" fmla="*/ 952046 h 2962327"/>
                <a:gd name="connsiteX234" fmla="*/ 2417941 w 3028217"/>
                <a:gd name="connsiteY234" fmla="*/ 944426 h 2962327"/>
                <a:gd name="connsiteX235" fmla="*/ 2407463 w 3028217"/>
                <a:gd name="connsiteY235" fmla="*/ 947283 h 2962327"/>
                <a:gd name="connsiteX236" fmla="*/ 2469376 w 3028217"/>
                <a:gd name="connsiteY236" fmla="*/ 1014911 h 2962327"/>
                <a:gd name="connsiteX237" fmla="*/ 2509381 w 3028217"/>
                <a:gd name="connsiteY237" fmla="*/ 1044438 h 2962327"/>
                <a:gd name="connsiteX238" fmla="*/ 2504618 w 3028217"/>
                <a:gd name="connsiteY238" fmla="*/ 1057773 h 2962327"/>
                <a:gd name="connsiteX239" fmla="*/ 2488426 w 3028217"/>
                <a:gd name="connsiteY239" fmla="*/ 1077776 h 2962327"/>
                <a:gd name="connsiteX240" fmla="*/ 2476996 w 3028217"/>
                <a:gd name="connsiteY240" fmla="*/ 1084443 h 2962327"/>
                <a:gd name="connsiteX241" fmla="*/ 2356028 w 3028217"/>
                <a:gd name="connsiteY241" fmla="*/ 985383 h 2962327"/>
                <a:gd name="connsiteX242" fmla="*/ 2317928 w 3028217"/>
                <a:gd name="connsiteY242" fmla="*/ 978716 h 2962327"/>
                <a:gd name="connsiteX243" fmla="*/ 2295068 w 3028217"/>
                <a:gd name="connsiteY243" fmla="*/ 993003 h 2962327"/>
                <a:gd name="connsiteX244" fmla="*/ 2196008 w 3028217"/>
                <a:gd name="connsiteY244" fmla="*/ 1057773 h 2962327"/>
                <a:gd name="connsiteX245" fmla="*/ 2181721 w 3028217"/>
                <a:gd name="connsiteY245" fmla="*/ 1087301 h 2962327"/>
                <a:gd name="connsiteX246" fmla="*/ 2105521 w 3028217"/>
                <a:gd name="connsiteY246" fmla="*/ 1157786 h 2962327"/>
                <a:gd name="connsiteX247" fmla="*/ 2053133 w 3028217"/>
                <a:gd name="connsiteY247" fmla="*/ 1155881 h 2962327"/>
                <a:gd name="connsiteX248" fmla="*/ 2036941 w 3028217"/>
                <a:gd name="connsiteY248" fmla="*/ 1136831 h 2962327"/>
                <a:gd name="connsiteX249" fmla="*/ 2008366 w 3028217"/>
                <a:gd name="connsiteY249" fmla="*/ 1131116 h 2962327"/>
                <a:gd name="connsiteX250" fmla="*/ 2001698 w 3028217"/>
                <a:gd name="connsiteY250" fmla="*/ 1074918 h 2962327"/>
                <a:gd name="connsiteX251" fmla="*/ 2008366 w 3028217"/>
                <a:gd name="connsiteY251" fmla="*/ 1001576 h 2962327"/>
                <a:gd name="connsiteX252" fmla="*/ 2035988 w 3028217"/>
                <a:gd name="connsiteY252" fmla="*/ 977763 h 2962327"/>
                <a:gd name="connsiteX253" fmla="*/ 2107426 w 3028217"/>
                <a:gd name="connsiteY253" fmla="*/ 983478 h 2962327"/>
                <a:gd name="connsiteX254" fmla="*/ 2148383 w 3028217"/>
                <a:gd name="connsiteY254" fmla="*/ 975858 h 2962327"/>
                <a:gd name="connsiteX255" fmla="*/ 2150288 w 3028217"/>
                <a:gd name="connsiteY255" fmla="*/ 913946 h 2962327"/>
                <a:gd name="connsiteX256" fmla="*/ 2112188 w 3028217"/>
                <a:gd name="connsiteY256" fmla="*/ 876798 h 2962327"/>
                <a:gd name="connsiteX257" fmla="*/ 2096948 w 3028217"/>
                <a:gd name="connsiteY257" fmla="*/ 862511 h 2962327"/>
                <a:gd name="connsiteX258" fmla="*/ 2118856 w 3028217"/>
                <a:gd name="connsiteY258" fmla="*/ 849176 h 2962327"/>
                <a:gd name="connsiteX259" fmla="*/ 2206486 w 3028217"/>
                <a:gd name="connsiteY259" fmla="*/ 810123 h 2962327"/>
                <a:gd name="connsiteX260" fmla="*/ 2308403 w 3028217"/>
                <a:gd name="connsiteY260" fmla="*/ 731066 h 2962327"/>
                <a:gd name="connsiteX261" fmla="*/ 2321738 w 3028217"/>
                <a:gd name="connsiteY261" fmla="*/ 708206 h 2962327"/>
                <a:gd name="connsiteX262" fmla="*/ 2311261 w 3028217"/>
                <a:gd name="connsiteY262" fmla="*/ 679631 h 2962327"/>
                <a:gd name="connsiteX263" fmla="*/ 2320786 w 3028217"/>
                <a:gd name="connsiteY263" fmla="*/ 643436 h 2962327"/>
                <a:gd name="connsiteX264" fmla="*/ 2338883 w 3028217"/>
                <a:gd name="connsiteY264" fmla="*/ 638673 h 2962327"/>
                <a:gd name="connsiteX265" fmla="*/ 2343646 w 3028217"/>
                <a:gd name="connsiteY265" fmla="*/ 675821 h 2962327"/>
                <a:gd name="connsiteX266" fmla="*/ 2348408 w 3028217"/>
                <a:gd name="connsiteY266" fmla="*/ 699633 h 2962327"/>
                <a:gd name="connsiteX267" fmla="*/ 2376031 w 3028217"/>
                <a:gd name="connsiteY267" fmla="*/ 706301 h 2962327"/>
                <a:gd name="connsiteX268" fmla="*/ 2385556 w 3028217"/>
                <a:gd name="connsiteY268" fmla="*/ 704396 h 2962327"/>
                <a:gd name="connsiteX269" fmla="*/ 2454136 w 3028217"/>
                <a:gd name="connsiteY269" fmla="*/ 698681 h 2962327"/>
                <a:gd name="connsiteX270" fmla="*/ 2476996 w 3028217"/>
                <a:gd name="connsiteY270" fmla="*/ 692013 h 2962327"/>
                <a:gd name="connsiteX271" fmla="*/ 2517953 w 3028217"/>
                <a:gd name="connsiteY271" fmla="*/ 648198 h 2962327"/>
                <a:gd name="connsiteX272" fmla="*/ 2563673 w 3028217"/>
                <a:gd name="connsiteY272" fmla="*/ 626291 h 2962327"/>
                <a:gd name="connsiteX273" fmla="*/ 2554148 w 3028217"/>
                <a:gd name="connsiteY273" fmla="*/ 585333 h 2962327"/>
                <a:gd name="connsiteX274" fmla="*/ 2572928 w 3028217"/>
                <a:gd name="connsiteY274" fmla="*/ 573708 h 2962327"/>
                <a:gd name="connsiteX275" fmla="*/ 2586098 w 3028217"/>
                <a:gd name="connsiteY275" fmla="*/ 571735 h 2962327"/>
                <a:gd name="connsiteX276" fmla="*/ 2586726 w 3028217"/>
                <a:gd name="connsiteY276" fmla="*/ 571671 h 2962327"/>
                <a:gd name="connsiteX277" fmla="*/ 2624633 w 3028217"/>
                <a:gd name="connsiteY277" fmla="*/ 568188 h 2962327"/>
                <a:gd name="connsiteX278" fmla="*/ 2630348 w 3028217"/>
                <a:gd name="connsiteY278" fmla="*/ 563426 h 2962327"/>
                <a:gd name="connsiteX279" fmla="*/ 2633206 w 3028217"/>
                <a:gd name="connsiteY279" fmla="*/ 563426 h 2962327"/>
                <a:gd name="connsiteX280" fmla="*/ 2626538 w 3028217"/>
                <a:gd name="connsiteY280" fmla="*/ 563426 h 2962327"/>
                <a:gd name="connsiteX281" fmla="*/ 2593082 w 3028217"/>
                <a:gd name="connsiteY281" fmla="*/ 570689 h 2962327"/>
                <a:gd name="connsiteX282" fmla="*/ 2586098 w 3028217"/>
                <a:gd name="connsiteY282" fmla="*/ 571735 h 2962327"/>
                <a:gd name="connsiteX283" fmla="*/ 2574151 w 3028217"/>
                <a:gd name="connsiteY283" fmla="*/ 572951 h 2962327"/>
                <a:gd name="connsiteX284" fmla="*/ 2572928 w 3028217"/>
                <a:gd name="connsiteY284" fmla="*/ 573708 h 2962327"/>
                <a:gd name="connsiteX285" fmla="*/ 2558911 w 3028217"/>
                <a:gd name="connsiteY285" fmla="*/ 575808 h 2962327"/>
                <a:gd name="connsiteX286" fmla="*/ 2506523 w 3028217"/>
                <a:gd name="connsiteY286" fmla="*/ 541518 h 2962327"/>
                <a:gd name="connsiteX287" fmla="*/ 2512238 w 3028217"/>
                <a:gd name="connsiteY287" fmla="*/ 480558 h 2962327"/>
                <a:gd name="connsiteX288" fmla="*/ 2533193 w 3028217"/>
                <a:gd name="connsiteY288" fmla="*/ 458651 h 2962327"/>
                <a:gd name="connsiteX289" fmla="*/ 2534146 w 3028217"/>
                <a:gd name="connsiteY289" fmla="*/ 440553 h 2962327"/>
                <a:gd name="connsiteX290" fmla="*/ 2513191 w 3028217"/>
                <a:gd name="connsiteY290" fmla="*/ 445316 h 2962327"/>
                <a:gd name="connsiteX291" fmla="*/ 2464613 w 3028217"/>
                <a:gd name="connsiteY291" fmla="*/ 509133 h 2962327"/>
                <a:gd name="connsiteX292" fmla="*/ 2467471 w 3028217"/>
                <a:gd name="connsiteY292" fmla="*/ 551996 h 2962327"/>
                <a:gd name="connsiteX293" fmla="*/ 2468423 w 3028217"/>
                <a:gd name="connsiteY293" fmla="*/ 597716 h 2962327"/>
                <a:gd name="connsiteX294" fmla="*/ 2453183 w 3028217"/>
                <a:gd name="connsiteY294" fmla="*/ 638673 h 2962327"/>
                <a:gd name="connsiteX295" fmla="*/ 2423656 w 3028217"/>
                <a:gd name="connsiteY295" fmla="*/ 676773 h 2962327"/>
                <a:gd name="connsiteX296" fmla="*/ 2389366 w 3028217"/>
                <a:gd name="connsiteY296" fmla="*/ 683441 h 2962327"/>
                <a:gd name="connsiteX297" fmla="*/ 2383651 w 3028217"/>
                <a:gd name="connsiteY297" fmla="*/ 659628 h 2962327"/>
                <a:gd name="connsiteX298" fmla="*/ 2367458 w 3028217"/>
                <a:gd name="connsiteY298" fmla="*/ 627243 h 2962327"/>
                <a:gd name="connsiteX299" fmla="*/ 2308403 w 3028217"/>
                <a:gd name="connsiteY299" fmla="*/ 612003 h 2962327"/>
                <a:gd name="connsiteX300" fmla="*/ 2270303 w 3028217"/>
                <a:gd name="connsiteY300" fmla="*/ 571046 h 2962327"/>
                <a:gd name="connsiteX301" fmla="*/ 2260778 w 3028217"/>
                <a:gd name="connsiteY301" fmla="*/ 543423 h 2962327"/>
                <a:gd name="connsiteX302" fmla="*/ 2259826 w 3028217"/>
                <a:gd name="connsiteY302" fmla="*/ 522468 h 2962327"/>
                <a:gd name="connsiteX303" fmla="*/ 2390318 w 3028217"/>
                <a:gd name="connsiteY303" fmla="*/ 385308 h 2962327"/>
                <a:gd name="connsiteX304" fmla="*/ 2416988 w 3028217"/>
                <a:gd name="connsiteY304" fmla="*/ 357686 h 2962327"/>
                <a:gd name="connsiteX305" fmla="*/ 2417941 w 3028217"/>
                <a:gd name="connsiteY305" fmla="*/ 351971 h 2962327"/>
                <a:gd name="connsiteX306" fmla="*/ 2424608 w 3028217"/>
                <a:gd name="connsiteY306" fmla="*/ 353876 h 2962327"/>
                <a:gd name="connsiteX307" fmla="*/ 2452245 w 3028217"/>
                <a:gd name="connsiteY307" fmla="*/ 336582 h 2962327"/>
                <a:gd name="connsiteX308" fmla="*/ 2471113 w 3028217"/>
                <a:gd name="connsiteY308" fmla="*/ 336025 h 2962327"/>
                <a:gd name="connsiteX309" fmla="*/ 761544 w 3028217"/>
                <a:gd name="connsiteY309" fmla="*/ 194808 h 2962327"/>
                <a:gd name="connsiteX310" fmla="*/ 773926 w 3028217"/>
                <a:gd name="connsiteY310" fmla="*/ 216716 h 2962327"/>
                <a:gd name="connsiteX311" fmla="*/ 773926 w 3028217"/>
                <a:gd name="connsiteY311" fmla="*/ 278628 h 2962327"/>
                <a:gd name="connsiteX312" fmla="*/ 687249 w 3028217"/>
                <a:gd name="connsiteY312" fmla="*/ 293868 h 2962327"/>
                <a:gd name="connsiteX313" fmla="*/ 671056 w 3028217"/>
                <a:gd name="connsiteY313" fmla="*/ 292916 h 2962327"/>
                <a:gd name="connsiteX314" fmla="*/ 640576 w 3028217"/>
                <a:gd name="connsiteY314" fmla="*/ 298631 h 2962327"/>
                <a:gd name="connsiteX315" fmla="*/ 603429 w 3028217"/>
                <a:gd name="connsiteY315" fmla="*/ 291011 h 2962327"/>
                <a:gd name="connsiteX316" fmla="*/ 715824 w 3028217"/>
                <a:gd name="connsiteY316" fmla="*/ 211953 h 2962327"/>
                <a:gd name="connsiteX317" fmla="*/ 727254 w 3028217"/>
                <a:gd name="connsiteY317" fmla="*/ 215763 h 2962327"/>
                <a:gd name="connsiteX318" fmla="*/ 761544 w 3028217"/>
                <a:gd name="connsiteY318" fmla="*/ 194808 h 2962327"/>
                <a:gd name="connsiteX319" fmla="*/ 873343 w 3028217"/>
                <a:gd name="connsiteY319" fmla="*/ 184331 h 2962327"/>
                <a:gd name="connsiteX320" fmla="*/ 891083 w 3028217"/>
                <a:gd name="connsiteY320" fmla="*/ 191951 h 2962327"/>
                <a:gd name="connsiteX321" fmla="*/ 888226 w 3028217"/>
                <a:gd name="connsiteY321" fmla="*/ 217668 h 2962327"/>
                <a:gd name="connsiteX322" fmla="*/ 879241 w 3028217"/>
                <a:gd name="connsiteY322" fmla="*/ 234820 h 2962327"/>
                <a:gd name="connsiteX323" fmla="*/ 895370 w 3028217"/>
                <a:gd name="connsiteY323" fmla="*/ 235036 h 2962327"/>
                <a:gd name="connsiteX324" fmla="*/ 899656 w 3028217"/>
                <a:gd name="connsiteY324" fmla="*/ 266246 h 2962327"/>
                <a:gd name="connsiteX325" fmla="*/ 892988 w 3028217"/>
                <a:gd name="connsiteY325" fmla="*/ 303393 h 2962327"/>
                <a:gd name="connsiteX326" fmla="*/ 905371 w 3028217"/>
                <a:gd name="connsiteY326" fmla="*/ 303393 h 2962327"/>
                <a:gd name="connsiteX327" fmla="*/ 915848 w 3028217"/>
                <a:gd name="connsiteY327" fmla="*/ 337683 h 2962327"/>
                <a:gd name="connsiteX328" fmla="*/ 946328 w 3028217"/>
                <a:gd name="connsiteY328" fmla="*/ 324348 h 2962327"/>
                <a:gd name="connsiteX329" fmla="*/ 973409 w 3028217"/>
                <a:gd name="connsiteY329" fmla="*/ 303804 h 2962327"/>
                <a:gd name="connsiteX330" fmla="*/ 975260 w 3028217"/>
                <a:gd name="connsiteY330" fmla="*/ 292796 h 2962327"/>
                <a:gd name="connsiteX331" fmla="*/ 965378 w 3028217"/>
                <a:gd name="connsiteY331" fmla="*/ 281485 h 2962327"/>
                <a:gd name="connsiteX332" fmla="*/ 962521 w 3028217"/>
                <a:gd name="connsiteY332" fmla="*/ 233860 h 2962327"/>
                <a:gd name="connsiteX333" fmla="*/ 1013956 w 3028217"/>
                <a:gd name="connsiteY333" fmla="*/ 203380 h 2962327"/>
                <a:gd name="connsiteX334" fmla="*/ 1028243 w 3028217"/>
                <a:gd name="connsiteY334" fmla="*/ 200165 h 2962327"/>
                <a:gd name="connsiteX335" fmla="*/ 1042531 w 3028217"/>
                <a:gd name="connsiteY335" fmla="*/ 206238 h 2962327"/>
                <a:gd name="connsiteX336" fmla="*/ 1016813 w 3028217"/>
                <a:gd name="connsiteY336" fmla="*/ 234813 h 2962327"/>
                <a:gd name="connsiteX337" fmla="*/ 1075868 w 3028217"/>
                <a:gd name="connsiteY337" fmla="*/ 204333 h 2962327"/>
                <a:gd name="connsiteX338" fmla="*/ 1095871 w 3028217"/>
                <a:gd name="connsiteY338" fmla="*/ 204333 h 2962327"/>
                <a:gd name="connsiteX339" fmla="*/ 1099681 w 3028217"/>
                <a:gd name="connsiteY339" fmla="*/ 232908 h 2962327"/>
                <a:gd name="connsiteX340" fmla="*/ 1133971 w 3028217"/>
                <a:gd name="connsiteY340" fmla="*/ 231003 h 2962327"/>
                <a:gd name="connsiteX341" fmla="*/ 1151116 w 3028217"/>
                <a:gd name="connsiteY341" fmla="*/ 238623 h 2962327"/>
                <a:gd name="connsiteX342" fmla="*/ 1205408 w 3028217"/>
                <a:gd name="connsiteY342" fmla="*/ 287200 h 2962327"/>
                <a:gd name="connsiteX343" fmla="*/ 1198741 w 3028217"/>
                <a:gd name="connsiteY343" fmla="*/ 334825 h 2962327"/>
                <a:gd name="connsiteX344" fmla="*/ 1248271 w 3028217"/>
                <a:gd name="connsiteY344" fmla="*/ 377688 h 2962327"/>
                <a:gd name="connsiteX345" fmla="*/ 1246366 w 3028217"/>
                <a:gd name="connsiteY345" fmla="*/ 402453 h 2962327"/>
                <a:gd name="connsiteX346" fmla="*/ 1187311 w 3028217"/>
                <a:gd name="connsiteY346" fmla="*/ 402453 h 2962327"/>
                <a:gd name="connsiteX347" fmla="*/ 1171118 w 3028217"/>
                <a:gd name="connsiteY347" fmla="*/ 396738 h 2962327"/>
                <a:gd name="connsiteX348" fmla="*/ 1171118 w 3028217"/>
                <a:gd name="connsiteY348" fmla="*/ 431028 h 2962327"/>
                <a:gd name="connsiteX349" fmla="*/ 1151116 w 3028217"/>
                <a:gd name="connsiteY349" fmla="*/ 479605 h 2962327"/>
                <a:gd name="connsiteX350" fmla="*/ 1136828 w 3028217"/>
                <a:gd name="connsiteY350" fmla="*/ 476748 h 2962327"/>
                <a:gd name="connsiteX351" fmla="*/ 1136828 w 3028217"/>
                <a:gd name="connsiteY351" fmla="*/ 487225 h 2962327"/>
                <a:gd name="connsiteX352" fmla="*/ 1118731 w 3028217"/>
                <a:gd name="connsiteY352" fmla="*/ 497703 h 2962327"/>
                <a:gd name="connsiteX353" fmla="*/ 1066343 w 3028217"/>
                <a:gd name="connsiteY353" fmla="*/ 455793 h 2962327"/>
                <a:gd name="connsiteX354" fmla="*/ 1016813 w 3028217"/>
                <a:gd name="connsiteY354" fmla="*/ 433885 h 2962327"/>
                <a:gd name="connsiteX355" fmla="*/ 996811 w 3028217"/>
                <a:gd name="connsiteY355" fmla="*/ 428170 h 2962327"/>
                <a:gd name="connsiteX356" fmla="*/ 1013003 w 3028217"/>
                <a:gd name="connsiteY356" fmla="*/ 411978 h 2962327"/>
                <a:gd name="connsiteX357" fmla="*/ 1109206 w 3028217"/>
                <a:gd name="connsiteY357" fmla="*/ 369115 h 2962327"/>
                <a:gd name="connsiteX358" fmla="*/ 1089203 w 3028217"/>
                <a:gd name="connsiteY358" fmla="*/ 307203 h 2962327"/>
                <a:gd name="connsiteX359" fmla="*/ 1077773 w 3028217"/>
                <a:gd name="connsiteY359" fmla="*/ 291010 h 2962327"/>
                <a:gd name="connsiteX360" fmla="*/ 1016813 w 3028217"/>
                <a:gd name="connsiteY360" fmla="*/ 292915 h 2962327"/>
                <a:gd name="connsiteX361" fmla="*/ 1007169 w 3028217"/>
                <a:gd name="connsiteY361" fmla="*/ 296011 h 2962327"/>
                <a:gd name="connsiteX362" fmla="*/ 1007866 w 3028217"/>
                <a:gd name="connsiteY362" fmla="*/ 302667 h 2962327"/>
                <a:gd name="connsiteX363" fmla="*/ 1009193 w 3028217"/>
                <a:gd name="connsiteY363" fmla="*/ 303393 h 2962327"/>
                <a:gd name="connsiteX364" fmla="*/ 962521 w 3028217"/>
                <a:gd name="connsiteY364" fmla="*/ 370068 h 2962327"/>
                <a:gd name="connsiteX365" fmla="*/ 905371 w 3028217"/>
                <a:gd name="connsiteY365" fmla="*/ 371973 h 2962327"/>
                <a:gd name="connsiteX366" fmla="*/ 868223 w 3028217"/>
                <a:gd name="connsiteY366" fmla="*/ 410073 h 2962327"/>
                <a:gd name="connsiteX367" fmla="*/ 836791 w 3028217"/>
                <a:gd name="connsiteY367" fmla="*/ 426266 h 2962327"/>
                <a:gd name="connsiteX368" fmla="*/ 816788 w 3028217"/>
                <a:gd name="connsiteY368" fmla="*/ 424361 h 2962327"/>
                <a:gd name="connsiteX369" fmla="*/ 677723 w 3028217"/>
                <a:gd name="connsiteY369" fmla="*/ 507228 h 2962327"/>
                <a:gd name="connsiteX370" fmla="*/ 668198 w 3028217"/>
                <a:gd name="connsiteY370" fmla="*/ 553901 h 2962327"/>
                <a:gd name="connsiteX371" fmla="*/ 662483 w 3028217"/>
                <a:gd name="connsiteY371" fmla="*/ 586286 h 2962327"/>
                <a:gd name="connsiteX372" fmla="*/ 716776 w 3028217"/>
                <a:gd name="connsiteY372" fmla="*/ 612956 h 2962327"/>
                <a:gd name="connsiteX373" fmla="*/ 771068 w 3028217"/>
                <a:gd name="connsiteY373" fmla="*/ 645341 h 2962327"/>
                <a:gd name="connsiteX374" fmla="*/ 782498 w 3028217"/>
                <a:gd name="connsiteY374" fmla="*/ 667248 h 2962327"/>
                <a:gd name="connsiteX375" fmla="*/ 772973 w 3028217"/>
                <a:gd name="connsiteY375" fmla="*/ 726303 h 2962327"/>
                <a:gd name="connsiteX376" fmla="*/ 805358 w 3028217"/>
                <a:gd name="connsiteY376" fmla="*/ 736781 h 2962327"/>
                <a:gd name="connsiteX377" fmla="*/ 828218 w 3028217"/>
                <a:gd name="connsiteY377" fmla="*/ 689156 h 2962327"/>
                <a:gd name="connsiteX378" fmla="*/ 858698 w 3028217"/>
                <a:gd name="connsiteY378" fmla="*/ 652961 h 2962327"/>
                <a:gd name="connsiteX379" fmla="*/ 901561 w 3028217"/>
                <a:gd name="connsiteY379" fmla="*/ 573903 h 2962327"/>
                <a:gd name="connsiteX380" fmla="*/ 904418 w 3028217"/>
                <a:gd name="connsiteY380" fmla="*/ 561521 h 2962327"/>
                <a:gd name="connsiteX381" fmla="*/ 953948 w 3028217"/>
                <a:gd name="connsiteY381" fmla="*/ 491988 h 2962327"/>
                <a:gd name="connsiteX382" fmla="*/ 968236 w 3028217"/>
                <a:gd name="connsiteY382" fmla="*/ 478653 h 2962327"/>
                <a:gd name="connsiteX383" fmla="*/ 1049198 w 3028217"/>
                <a:gd name="connsiteY383" fmla="*/ 512943 h 2962327"/>
                <a:gd name="connsiteX384" fmla="*/ 1063486 w 3028217"/>
                <a:gd name="connsiteY384" fmla="*/ 539613 h 2962327"/>
                <a:gd name="connsiteX385" fmla="*/ 1067296 w 3028217"/>
                <a:gd name="connsiteY385" fmla="*/ 583428 h 2962327"/>
                <a:gd name="connsiteX386" fmla="*/ 1112063 w 3028217"/>
                <a:gd name="connsiteY386" fmla="*/ 568188 h 2962327"/>
                <a:gd name="connsiteX387" fmla="*/ 1146353 w 3028217"/>
                <a:gd name="connsiteY387" fmla="*/ 580571 h 2962327"/>
                <a:gd name="connsiteX388" fmla="*/ 1151116 w 3028217"/>
                <a:gd name="connsiteY388" fmla="*/ 616766 h 2962327"/>
                <a:gd name="connsiteX389" fmla="*/ 1193026 w 3028217"/>
                <a:gd name="connsiteY389" fmla="*/ 684393 h 2962327"/>
                <a:gd name="connsiteX390" fmla="*/ 1182905 w 3028217"/>
                <a:gd name="connsiteY390" fmla="*/ 697847 h 2962327"/>
                <a:gd name="connsiteX391" fmla="*/ 1179024 w 3028217"/>
                <a:gd name="connsiteY391" fmla="*/ 699159 h 2962327"/>
                <a:gd name="connsiteX392" fmla="*/ 1177845 w 3028217"/>
                <a:gd name="connsiteY392" fmla="*/ 699023 h 2962327"/>
                <a:gd name="connsiteX393" fmla="*/ 1166356 w 3028217"/>
                <a:gd name="connsiteY393" fmla="*/ 703443 h 2962327"/>
                <a:gd name="connsiteX394" fmla="*/ 1179024 w 3028217"/>
                <a:gd name="connsiteY394" fmla="*/ 699159 h 2962327"/>
                <a:gd name="connsiteX395" fmla="*/ 1188263 w 3028217"/>
                <a:gd name="connsiteY395" fmla="*/ 700229 h 2962327"/>
                <a:gd name="connsiteX396" fmla="*/ 1207313 w 3028217"/>
                <a:gd name="connsiteY396" fmla="*/ 712016 h 2962327"/>
                <a:gd name="connsiteX397" fmla="*/ 1205051 w 3028217"/>
                <a:gd name="connsiteY397" fmla="*/ 754402 h 2962327"/>
                <a:gd name="connsiteX398" fmla="*/ 1180854 w 3028217"/>
                <a:gd name="connsiteY398" fmla="*/ 787924 h 2962327"/>
                <a:gd name="connsiteX399" fmla="*/ 1187073 w 3028217"/>
                <a:gd name="connsiteY399" fmla="*/ 807504 h 2962327"/>
                <a:gd name="connsiteX400" fmla="*/ 1206361 w 3028217"/>
                <a:gd name="connsiteY400" fmla="*/ 814886 h 2962327"/>
                <a:gd name="connsiteX401" fmla="*/ 1213981 w 3028217"/>
                <a:gd name="connsiteY401" fmla="*/ 828221 h 2962327"/>
                <a:gd name="connsiteX402" fmla="*/ 1172071 w 3028217"/>
                <a:gd name="connsiteY402" fmla="*/ 862511 h 2962327"/>
                <a:gd name="connsiteX403" fmla="*/ 1115874 w 3028217"/>
                <a:gd name="connsiteY403" fmla="*/ 854891 h 2962327"/>
                <a:gd name="connsiteX404" fmla="*/ 1148259 w 3028217"/>
                <a:gd name="connsiteY404" fmla="*/ 807266 h 2962327"/>
                <a:gd name="connsiteX405" fmla="*/ 1173024 w 3028217"/>
                <a:gd name="connsiteY405" fmla="*/ 780596 h 2962327"/>
                <a:gd name="connsiteX406" fmla="*/ 1173125 w 3028217"/>
                <a:gd name="connsiteY406" fmla="*/ 780684 h 2962327"/>
                <a:gd name="connsiteX407" fmla="*/ 1174333 w 3028217"/>
                <a:gd name="connsiteY407" fmla="*/ 770475 h 2962327"/>
                <a:gd name="connsiteX408" fmla="*/ 1163498 w 3028217"/>
                <a:gd name="connsiteY408" fmla="*/ 767261 h 2962327"/>
                <a:gd name="connsiteX409" fmla="*/ 1124446 w 3028217"/>
                <a:gd name="connsiteY409" fmla="*/ 787263 h 2962327"/>
                <a:gd name="connsiteX410" fmla="*/ 1043483 w 3028217"/>
                <a:gd name="connsiteY410" fmla="*/ 789168 h 2962327"/>
                <a:gd name="connsiteX411" fmla="*/ 993953 w 3028217"/>
                <a:gd name="connsiteY411" fmla="*/ 794883 h 2962327"/>
                <a:gd name="connsiteX412" fmla="*/ 959663 w 3028217"/>
                <a:gd name="connsiteY412" fmla="*/ 814886 h 2962327"/>
                <a:gd name="connsiteX413" fmla="*/ 929183 w 3028217"/>
                <a:gd name="connsiteY413" fmla="*/ 839651 h 2962327"/>
                <a:gd name="connsiteX414" fmla="*/ 925100 w 3028217"/>
                <a:gd name="connsiteY414" fmla="*/ 843462 h 2962327"/>
                <a:gd name="connsiteX415" fmla="*/ 915848 w 3028217"/>
                <a:gd name="connsiteY415" fmla="*/ 851081 h 2962327"/>
                <a:gd name="connsiteX416" fmla="*/ 912991 w 3028217"/>
                <a:gd name="connsiteY416" fmla="*/ 851081 h 2962327"/>
                <a:gd name="connsiteX417" fmla="*/ 914896 w 3028217"/>
                <a:gd name="connsiteY417" fmla="*/ 852986 h 2962327"/>
                <a:gd name="connsiteX418" fmla="*/ 925100 w 3028217"/>
                <a:gd name="connsiteY418" fmla="*/ 843462 h 2962327"/>
                <a:gd name="connsiteX419" fmla="*/ 932041 w 3028217"/>
                <a:gd name="connsiteY419" fmla="*/ 837746 h 2962327"/>
                <a:gd name="connsiteX420" fmla="*/ 972998 w 3028217"/>
                <a:gd name="connsiteY420" fmla="*/ 820601 h 2962327"/>
                <a:gd name="connsiteX421" fmla="*/ 992048 w 3028217"/>
                <a:gd name="connsiteY421" fmla="*/ 814886 h 2962327"/>
                <a:gd name="connsiteX422" fmla="*/ 1023481 w 3028217"/>
                <a:gd name="connsiteY422" fmla="*/ 819648 h 2962327"/>
                <a:gd name="connsiteX423" fmla="*/ 1005383 w 3028217"/>
                <a:gd name="connsiteY423" fmla="*/ 842508 h 2962327"/>
                <a:gd name="connsiteX424" fmla="*/ 1006336 w 3028217"/>
                <a:gd name="connsiteY424" fmla="*/ 854891 h 2962327"/>
                <a:gd name="connsiteX425" fmla="*/ 1005383 w 3028217"/>
                <a:gd name="connsiteY425" fmla="*/ 889181 h 2962327"/>
                <a:gd name="connsiteX426" fmla="*/ 984428 w 3028217"/>
                <a:gd name="connsiteY426" fmla="*/ 910136 h 2962327"/>
                <a:gd name="connsiteX427" fmla="*/ 952043 w 3028217"/>
                <a:gd name="connsiteY427" fmla="*/ 916803 h 2962327"/>
                <a:gd name="connsiteX428" fmla="*/ 899656 w 3028217"/>
                <a:gd name="connsiteY428" fmla="*/ 938711 h 2962327"/>
                <a:gd name="connsiteX429" fmla="*/ 855841 w 3028217"/>
                <a:gd name="connsiteY429" fmla="*/ 985383 h 2962327"/>
                <a:gd name="connsiteX430" fmla="*/ 831076 w 3028217"/>
                <a:gd name="connsiteY430" fmla="*/ 1003481 h 2962327"/>
                <a:gd name="connsiteX431" fmla="*/ 738683 w 3028217"/>
                <a:gd name="connsiteY431" fmla="*/ 1081586 h 2962327"/>
                <a:gd name="connsiteX432" fmla="*/ 711061 w 3028217"/>
                <a:gd name="connsiteY432" fmla="*/ 1115876 h 2962327"/>
                <a:gd name="connsiteX433" fmla="*/ 666293 w 3028217"/>
                <a:gd name="connsiteY433" fmla="*/ 1175883 h 2962327"/>
                <a:gd name="connsiteX434" fmla="*/ 585331 w 3028217"/>
                <a:gd name="connsiteY434" fmla="*/ 1230176 h 2962327"/>
                <a:gd name="connsiteX435" fmla="*/ 559613 w 3028217"/>
                <a:gd name="connsiteY435" fmla="*/ 1297803 h 2962327"/>
                <a:gd name="connsiteX436" fmla="*/ 557708 w 3028217"/>
                <a:gd name="connsiteY436" fmla="*/ 1386386 h 2962327"/>
                <a:gd name="connsiteX437" fmla="*/ 542468 w 3028217"/>
                <a:gd name="connsiteY437" fmla="*/ 1407341 h 2962327"/>
                <a:gd name="connsiteX438" fmla="*/ 528181 w 3028217"/>
                <a:gd name="connsiteY438" fmla="*/ 1387338 h 2962327"/>
                <a:gd name="connsiteX439" fmla="*/ 519608 w 3028217"/>
                <a:gd name="connsiteY439" fmla="*/ 1320663 h 2962327"/>
                <a:gd name="connsiteX440" fmla="*/ 488176 w 3028217"/>
                <a:gd name="connsiteY440" fmla="*/ 1283516 h 2962327"/>
                <a:gd name="connsiteX441" fmla="*/ 429121 w 3028217"/>
                <a:gd name="connsiteY441" fmla="*/ 1267323 h 2962327"/>
                <a:gd name="connsiteX442" fmla="*/ 409118 w 3028217"/>
                <a:gd name="connsiteY442" fmla="*/ 1268276 h 2962327"/>
                <a:gd name="connsiteX443" fmla="*/ 336728 w 3028217"/>
                <a:gd name="connsiteY443" fmla="*/ 1284468 h 2962327"/>
                <a:gd name="connsiteX444" fmla="*/ 215761 w 3028217"/>
                <a:gd name="connsiteY444" fmla="*/ 1373051 h 2962327"/>
                <a:gd name="connsiteX445" fmla="*/ 189091 w 3028217"/>
                <a:gd name="connsiteY445" fmla="*/ 1441631 h 2962327"/>
                <a:gd name="connsiteX446" fmla="*/ 196711 w 3028217"/>
                <a:gd name="connsiteY446" fmla="*/ 1544501 h 2962327"/>
                <a:gd name="connsiteX447" fmla="*/ 244336 w 3028217"/>
                <a:gd name="connsiteY447" fmla="*/ 1573076 h 2962327"/>
                <a:gd name="connsiteX448" fmla="*/ 320536 w 3028217"/>
                <a:gd name="connsiteY448" fmla="*/ 1514973 h 2962327"/>
                <a:gd name="connsiteX449" fmla="*/ 387211 w 3028217"/>
                <a:gd name="connsiteY449" fmla="*/ 1494971 h 2962327"/>
                <a:gd name="connsiteX450" fmla="*/ 389116 w 3028217"/>
                <a:gd name="connsiteY450" fmla="*/ 1515926 h 2962327"/>
                <a:gd name="connsiteX451" fmla="*/ 340538 w 3028217"/>
                <a:gd name="connsiteY451" fmla="*/ 1624511 h 2962327"/>
                <a:gd name="connsiteX452" fmla="*/ 354826 w 3028217"/>
                <a:gd name="connsiteY452" fmla="*/ 1644513 h 2962327"/>
                <a:gd name="connsiteX453" fmla="*/ 410071 w 3028217"/>
                <a:gd name="connsiteY453" fmla="*/ 1645466 h 2962327"/>
                <a:gd name="connsiteX454" fmla="*/ 439598 w 3028217"/>
                <a:gd name="connsiteY454" fmla="*/ 1687376 h 2962327"/>
                <a:gd name="connsiteX455" fmla="*/ 426263 w 3028217"/>
                <a:gd name="connsiteY455" fmla="*/ 1743573 h 2962327"/>
                <a:gd name="connsiteX456" fmla="*/ 450076 w 3028217"/>
                <a:gd name="connsiteY456" fmla="*/ 1813106 h 2962327"/>
                <a:gd name="connsiteX457" fmla="*/ 499606 w 3028217"/>
                <a:gd name="connsiteY457" fmla="*/ 1812153 h 2962327"/>
                <a:gd name="connsiteX458" fmla="*/ 536753 w 3028217"/>
                <a:gd name="connsiteY458" fmla="*/ 1818821 h 2962327"/>
                <a:gd name="connsiteX459" fmla="*/ 577711 w 3028217"/>
                <a:gd name="connsiteY459" fmla="*/ 1813106 h 2962327"/>
                <a:gd name="connsiteX460" fmla="*/ 661531 w 3028217"/>
                <a:gd name="connsiteY460" fmla="*/ 1754051 h 2962327"/>
                <a:gd name="connsiteX461" fmla="*/ 672008 w 3028217"/>
                <a:gd name="connsiteY461" fmla="*/ 1763576 h 2962327"/>
                <a:gd name="connsiteX462" fmla="*/ 695821 w 3028217"/>
                <a:gd name="connsiteY462" fmla="*/ 1768338 h 2962327"/>
                <a:gd name="connsiteX463" fmla="*/ 741541 w 3028217"/>
                <a:gd name="connsiteY463" fmla="*/ 1772148 h 2962327"/>
                <a:gd name="connsiteX464" fmla="*/ 832028 w 3028217"/>
                <a:gd name="connsiteY464" fmla="*/ 1788341 h 2962327"/>
                <a:gd name="connsiteX465" fmla="*/ 865366 w 3028217"/>
                <a:gd name="connsiteY465" fmla="*/ 1796913 h 2962327"/>
                <a:gd name="connsiteX466" fmla="*/ 910133 w 3028217"/>
                <a:gd name="connsiteY466" fmla="*/ 1838823 h 2962327"/>
                <a:gd name="connsiteX467" fmla="*/ 1047293 w 3028217"/>
                <a:gd name="connsiteY467" fmla="*/ 1918833 h 2962327"/>
                <a:gd name="connsiteX468" fmla="*/ 1116826 w 3028217"/>
                <a:gd name="connsiteY468" fmla="*/ 2036943 h 2962327"/>
                <a:gd name="connsiteX469" fmla="*/ 1106348 w 3028217"/>
                <a:gd name="connsiteY469" fmla="*/ 2056946 h 2962327"/>
                <a:gd name="connsiteX470" fmla="*/ 1104443 w 3028217"/>
                <a:gd name="connsiteY470" fmla="*/ 2099808 h 2962327"/>
                <a:gd name="connsiteX471" fmla="*/ 1124446 w 3028217"/>
                <a:gd name="connsiteY471" fmla="*/ 2102666 h 2962327"/>
                <a:gd name="connsiteX472" fmla="*/ 1193026 w 3028217"/>
                <a:gd name="connsiteY472" fmla="*/ 2077901 h 2962327"/>
                <a:gd name="connsiteX473" fmla="*/ 1280656 w 3028217"/>
                <a:gd name="connsiteY473" fmla="*/ 2123621 h 2962327"/>
                <a:gd name="connsiteX474" fmla="*/ 1387336 w 3028217"/>
                <a:gd name="connsiteY474" fmla="*/ 2172198 h 2962327"/>
                <a:gd name="connsiteX475" fmla="*/ 1434008 w 3028217"/>
                <a:gd name="connsiteY475" fmla="*/ 2199821 h 2962327"/>
                <a:gd name="connsiteX476" fmla="*/ 1430198 w 3028217"/>
                <a:gd name="connsiteY476" fmla="*/ 2282688 h 2962327"/>
                <a:gd name="connsiteX477" fmla="*/ 1370191 w 3028217"/>
                <a:gd name="connsiteY477" fmla="*/ 2373176 h 2962327"/>
                <a:gd name="connsiteX478" fmla="*/ 1358761 w 3028217"/>
                <a:gd name="connsiteY478" fmla="*/ 2423658 h 2962327"/>
                <a:gd name="connsiteX479" fmla="*/ 1327328 w 3028217"/>
                <a:gd name="connsiteY479" fmla="*/ 2600823 h 2962327"/>
                <a:gd name="connsiteX480" fmla="*/ 1293991 w 3028217"/>
                <a:gd name="connsiteY480" fmla="*/ 2626541 h 2962327"/>
                <a:gd name="connsiteX481" fmla="*/ 1218743 w 3028217"/>
                <a:gd name="connsiteY481" fmla="*/ 2661783 h 2962327"/>
                <a:gd name="connsiteX482" fmla="*/ 1193026 w 3028217"/>
                <a:gd name="connsiteY482" fmla="*/ 2710361 h 2962327"/>
                <a:gd name="connsiteX483" fmla="*/ 1164451 w 3028217"/>
                <a:gd name="connsiteY483" fmla="*/ 2832281 h 2962327"/>
                <a:gd name="connsiteX484" fmla="*/ 1122541 w 3028217"/>
                <a:gd name="connsiteY484" fmla="*/ 2910386 h 2962327"/>
                <a:gd name="connsiteX485" fmla="*/ 1095871 w 3028217"/>
                <a:gd name="connsiteY485" fmla="*/ 2929436 h 2962327"/>
                <a:gd name="connsiteX486" fmla="*/ 1061581 w 3028217"/>
                <a:gd name="connsiteY486" fmla="*/ 2922768 h 2962327"/>
                <a:gd name="connsiteX487" fmla="*/ 1047293 w 3028217"/>
                <a:gd name="connsiteY487" fmla="*/ 2929436 h 2962327"/>
                <a:gd name="connsiteX488" fmla="*/ 1061581 w 3028217"/>
                <a:gd name="connsiteY488" fmla="*/ 2956106 h 2962327"/>
                <a:gd name="connsiteX489" fmla="*/ 1040626 w 3028217"/>
                <a:gd name="connsiteY489" fmla="*/ 2959916 h 2962327"/>
                <a:gd name="connsiteX490" fmla="*/ 783451 w 3028217"/>
                <a:gd name="connsiteY490" fmla="*/ 2850378 h 2962327"/>
                <a:gd name="connsiteX491" fmla="*/ 752971 w 3028217"/>
                <a:gd name="connsiteY491" fmla="*/ 2805611 h 2962327"/>
                <a:gd name="connsiteX492" fmla="*/ 737731 w 3028217"/>
                <a:gd name="connsiteY492" fmla="*/ 2765606 h 2962327"/>
                <a:gd name="connsiteX493" fmla="*/ 721538 w 3028217"/>
                <a:gd name="connsiteY493" fmla="*/ 2564628 h 2962327"/>
                <a:gd name="connsiteX494" fmla="*/ 670103 w 3028217"/>
                <a:gd name="connsiteY494" fmla="*/ 2492238 h 2962327"/>
                <a:gd name="connsiteX495" fmla="*/ 539611 w 3028217"/>
                <a:gd name="connsiteY495" fmla="*/ 2337933 h 2962327"/>
                <a:gd name="connsiteX496" fmla="*/ 473888 w 3028217"/>
                <a:gd name="connsiteY496" fmla="*/ 2221728 h 2962327"/>
                <a:gd name="connsiteX497" fmla="*/ 468173 w 3028217"/>
                <a:gd name="connsiteY497" fmla="*/ 2148386 h 2962327"/>
                <a:gd name="connsiteX498" fmla="*/ 471983 w 3028217"/>
                <a:gd name="connsiteY498" fmla="*/ 2122668 h 2962327"/>
                <a:gd name="connsiteX499" fmla="*/ 493891 w 3028217"/>
                <a:gd name="connsiteY499" fmla="*/ 2021703 h 2962327"/>
                <a:gd name="connsiteX500" fmla="*/ 538658 w 3028217"/>
                <a:gd name="connsiteY500" fmla="*/ 1907403 h 2962327"/>
                <a:gd name="connsiteX501" fmla="*/ 524371 w 3028217"/>
                <a:gd name="connsiteY501" fmla="*/ 1854063 h 2962327"/>
                <a:gd name="connsiteX502" fmla="*/ 499606 w 3028217"/>
                <a:gd name="connsiteY502" fmla="*/ 1853111 h 2962327"/>
                <a:gd name="connsiteX503" fmla="*/ 459601 w 3028217"/>
                <a:gd name="connsiteY503" fmla="*/ 1860731 h 2962327"/>
                <a:gd name="connsiteX504" fmla="*/ 408166 w 3028217"/>
                <a:gd name="connsiteY504" fmla="*/ 1827393 h 2962327"/>
                <a:gd name="connsiteX505" fmla="*/ 354826 w 3028217"/>
                <a:gd name="connsiteY505" fmla="*/ 1742621 h 2962327"/>
                <a:gd name="connsiteX506" fmla="*/ 322441 w 3028217"/>
                <a:gd name="connsiteY506" fmla="*/ 1715951 h 2962327"/>
                <a:gd name="connsiteX507" fmla="*/ 234811 w 3028217"/>
                <a:gd name="connsiteY507" fmla="*/ 1658801 h 2962327"/>
                <a:gd name="connsiteX508" fmla="*/ 206236 w 3028217"/>
                <a:gd name="connsiteY508" fmla="*/ 1644513 h 2962327"/>
                <a:gd name="connsiteX509" fmla="*/ 116701 w 3028217"/>
                <a:gd name="connsiteY509" fmla="*/ 1622606 h 2962327"/>
                <a:gd name="connsiteX510" fmla="*/ 28118 w 3028217"/>
                <a:gd name="connsiteY510" fmla="*/ 1557836 h 2962327"/>
                <a:gd name="connsiteX511" fmla="*/ 12878 w 3028217"/>
                <a:gd name="connsiteY511" fmla="*/ 1499733 h 2962327"/>
                <a:gd name="connsiteX512" fmla="*/ 10021 w 3028217"/>
                <a:gd name="connsiteY512" fmla="*/ 1446393 h 2962327"/>
                <a:gd name="connsiteX513" fmla="*/ 5258 w 3028217"/>
                <a:gd name="connsiteY513" fmla="*/ 1410198 h 2962327"/>
                <a:gd name="connsiteX514" fmla="*/ 45263 w 3028217"/>
                <a:gd name="connsiteY514" fmla="*/ 1105398 h 2962327"/>
                <a:gd name="connsiteX515" fmla="*/ 304343 w 3028217"/>
                <a:gd name="connsiteY515" fmla="*/ 581523 h 2962327"/>
                <a:gd name="connsiteX516" fmla="*/ 548183 w 3028217"/>
                <a:gd name="connsiteY516" fmla="*/ 329111 h 2962327"/>
                <a:gd name="connsiteX517" fmla="*/ 617716 w 3028217"/>
                <a:gd name="connsiteY517" fmla="*/ 317681 h 2962327"/>
                <a:gd name="connsiteX518" fmla="*/ 631051 w 3028217"/>
                <a:gd name="connsiteY518" fmla="*/ 309108 h 2962327"/>
                <a:gd name="connsiteX519" fmla="*/ 692011 w 3028217"/>
                <a:gd name="connsiteY519" fmla="*/ 299583 h 2962327"/>
                <a:gd name="connsiteX520" fmla="*/ 756781 w 3028217"/>
                <a:gd name="connsiteY520" fmla="*/ 316728 h 2962327"/>
                <a:gd name="connsiteX521" fmla="*/ 780593 w 3028217"/>
                <a:gd name="connsiteY521" fmla="*/ 315776 h 2962327"/>
                <a:gd name="connsiteX522" fmla="*/ 797738 w 3028217"/>
                <a:gd name="connsiteY522" fmla="*/ 314823 h 2962327"/>
                <a:gd name="connsiteX523" fmla="*/ 831076 w 3028217"/>
                <a:gd name="connsiteY523" fmla="*/ 316728 h 2962327"/>
                <a:gd name="connsiteX524" fmla="*/ 841553 w 3028217"/>
                <a:gd name="connsiteY524" fmla="*/ 277676 h 2962327"/>
                <a:gd name="connsiteX525" fmla="*/ 852031 w 3028217"/>
                <a:gd name="connsiteY525" fmla="*/ 259578 h 2962327"/>
                <a:gd name="connsiteX526" fmla="*/ 867152 w 3028217"/>
                <a:gd name="connsiteY526" fmla="*/ 248624 h 2962327"/>
                <a:gd name="connsiteX527" fmla="*/ 876026 w 3028217"/>
                <a:gd name="connsiteY527" fmla="*/ 238011 h 2962327"/>
                <a:gd name="connsiteX528" fmla="*/ 858921 w 3028217"/>
                <a:gd name="connsiteY528" fmla="*/ 241392 h 2962327"/>
                <a:gd name="connsiteX529" fmla="*/ 821551 w 3028217"/>
                <a:gd name="connsiteY529" fmla="*/ 210048 h 2962327"/>
                <a:gd name="connsiteX530" fmla="*/ 857746 w 3028217"/>
                <a:gd name="connsiteY530" fmla="*/ 190998 h 2962327"/>
                <a:gd name="connsiteX531" fmla="*/ 873343 w 3028217"/>
                <a:gd name="connsiteY531" fmla="*/ 184331 h 2962327"/>
                <a:gd name="connsiteX532" fmla="*/ 798215 w 3028217"/>
                <a:gd name="connsiteY532" fmla="*/ 181949 h 2962327"/>
                <a:gd name="connsiteX533" fmla="*/ 805359 w 3028217"/>
                <a:gd name="connsiteY533" fmla="*/ 187188 h 2962327"/>
                <a:gd name="connsiteX534" fmla="*/ 795834 w 3028217"/>
                <a:gd name="connsiteY534" fmla="*/ 196713 h 2962327"/>
                <a:gd name="connsiteX535" fmla="*/ 788214 w 3028217"/>
                <a:gd name="connsiteY535" fmla="*/ 182426 h 2962327"/>
                <a:gd name="connsiteX536" fmla="*/ 798215 w 3028217"/>
                <a:gd name="connsiteY536" fmla="*/ 181949 h 2962327"/>
                <a:gd name="connsiteX537" fmla="*/ 938708 w 3028217"/>
                <a:gd name="connsiteY537" fmla="*/ 121466 h 2962327"/>
                <a:gd name="connsiteX538" fmla="*/ 952043 w 3028217"/>
                <a:gd name="connsiteY538" fmla="*/ 141468 h 2962327"/>
                <a:gd name="connsiteX539" fmla="*/ 951037 w 3028217"/>
                <a:gd name="connsiteY539" fmla="*/ 142501 h 2962327"/>
                <a:gd name="connsiteX540" fmla="*/ 953949 w 3028217"/>
                <a:gd name="connsiteY540" fmla="*/ 140516 h 2962327"/>
                <a:gd name="connsiteX541" fmla="*/ 952996 w 3028217"/>
                <a:gd name="connsiteY541" fmla="*/ 148136 h 2962327"/>
                <a:gd name="connsiteX542" fmla="*/ 952996 w 3028217"/>
                <a:gd name="connsiteY542" fmla="*/ 169091 h 2962327"/>
                <a:gd name="connsiteX543" fmla="*/ 944424 w 3028217"/>
                <a:gd name="connsiteY543" fmla="*/ 159804 h 2962327"/>
                <a:gd name="connsiteX544" fmla="*/ 933131 w 3028217"/>
                <a:gd name="connsiteY544" fmla="*/ 154863 h 2962327"/>
                <a:gd name="connsiteX545" fmla="*/ 931088 w 3028217"/>
                <a:gd name="connsiteY545" fmla="*/ 155756 h 2962327"/>
                <a:gd name="connsiteX546" fmla="*/ 930136 w 3028217"/>
                <a:gd name="connsiteY546" fmla="*/ 155756 h 2962327"/>
                <a:gd name="connsiteX547" fmla="*/ 918706 w 3028217"/>
                <a:gd name="connsiteY547" fmla="*/ 144326 h 2962327"/>
                <a:gd name="connsiteX548" fmla="*/ 931088 w 3028217"/>
                <a:gd name="connsiteY548" fmla="*/ 122418 h 2962327"/>
                <a:gd name="connsiteX549" fmla="*/ 938708 w 3028217"/>
                <a:gd name="connsiteY549" fmla="*/ 121466 h 2962327"/>
                <a:gd name="connsiteX550" fmla="*/ 925373 w 3028217"/>
                <a:gd name="connsiteY550" fmla="*/ 107178 h 2962327"/>
                <a:gd name="connsiteX551" fmla="*/ 938708 w 3028217"/>
                <a:gd name="connsiteY551" fmla="*/ 121465 h 2962327"/>
                <a:gd name="connsiteX552" fmla="*/ 935851 w 3028217"/>
                <a:gd name="connsiteY552" fmla="*/ 121465 h 2962327"/>
                <a:gd name="connsiteX553" fmla="*/ 932993 w 3028217"/>
                <a:gd name="connsiteY553" fmla="*/ 121465 h 2962327"/>
                <a:gd name="connsiteX554" fmla="*/ 901561 w 3028217"/>
                <a:gd name="connsiteY554" fmla="*/ 123370 h 2962327"/>
                <a:gd name="connsiteX555" fmla="*/ 925373 w 3028217"/>
                <a:gd name="connsiteY555" fmla="*/ 107178 h 2962327"/>
                <a:gd name="connsiteX556" fmla="*/ 1021576 w 3028217"/>
                <a:gd name="connsiteY556" fmla="*/ 71936 h 2962327"/>
                <a:gd name="connsiteX557" fmla="*/ 1031101 w 3028217"/>
                <a:gd name="connsiteY557" fmla="*/ 97653 h 2962327"/>
                <a:gd name="connsiteX558" fmla="*/ 1000621 w 3028217"/>
                <a:gd name="connsiteY558" fmla="*/ 92891 h 2962327"/>
                <a:gd name="connsiteX559" fmla="*/ 1007288 w 3028217"/>
                <a:gd name="connsiteY559" fmla="*/ 79556 h 2962327"/>
                <a:gd name="connsiteX560" fmla="*/ 1021576 w 3028217"/>
                <a:gd name="connsiteY560" fmla="*/ 71936 h 2962327"/>
                <a:gd name="connsiteX561" fmla="*/ 1113849 w 3028217"/>
                <a:gd name="connsiteY561" fmla="*/ 40265 h 2962327"/>
                <a:gd name="connsiteX562" fmla="*/ 1159689 w 3028217"/>
                <a:gd name="connsiteY562" fmla="*/ 51933 h 2962327"/>
                <a:gd name="connsiteX563" fmla="*/ 1151116 w 3028217"/>
                <a:gd name="connsiteY563" fmla="*/ 84318 h 2962327"/>
                <a:gd name="connsiteX564" fmla="*/ 1111111 w 3028217"/>
                <a:gd name="connsiteY564" fmla="*/ 92891 h 2962327"/>
                <a:gd name="connsiteX565" fmla="*/ 1070153 w 3028217"/>
                <a:gd name="connsiteY565" fmla="*/ 58601 h 2962327"/>
                <a:gd name="connsiteX566" fmla="*/ 1113849 w 3028217"/>
                <a:gd name="connsiteY566" fmla="*/ 40265 h 2962327"/>
                <a:gd name="connsiteX567" fmla="*/ 1400760 w 3028217"/>
                <a:gd name="connsiteY567" fmla="*/ 96 h 2962327"/>
                <a:gd name="connsiteX568" fmla="*/ 1476871 w 3028217"/>
                <a:gd name="connsiteY568" fmla="*/ 5260 h 2962327"/>
                <a:gd name="connsiteX569" fmla="*/ 1611174 w 3028217"/>
                <a:gd name="connsiteY569" fmla="*/ 9070 h 2962327"/>
                <a:gd name="connsiteX570" fmla="*/ 1619746 w 3028217"/>
                <a:gd name="connsiteY570" fmla="*/ 17643 h 2962327"/>
                <a:gd name="connsiteX571" fmla="*/ 1646416 w 3028217"/>
                <a:gd name="connsiteY571" fmla="*/ 28120 h 2962327"/>
                <a:gd name="connsiteX572" fmla="*/ 1667371 w 3028217"/>
                <a:gd name="connsiteY572" fmla="*/ 31930 h 2962327"/>
                <a:gd name="connsiteX573" fmla="*/ 1742261 w 3028217"/>
                <a:gd name="connsiteY573" fmla="*/ 11690 h 2962327"/>
                <a:gd name="connsiteX574" fmla="*/ 1820723 w 3028217"/>
                <a:gd name="connsiteY574" fmla="*/ 30025 h 2962327"/>
                <a:gd name="connsiteX575" fmla="*/ 1901686 w 3028217"/>
                <a:gd name="connsiteY575" fmla="*/ 45265 h 2962327"/>
                <a:gd name="connsiteX576" fmla="*/ 1894066 w 3028217"/>
                <a:gd name="connsiteY576" fmla="*/ 69078 h 2962327"/>
                <a:gd name="connsiteX577" fmla="*/ 1955978 w 3028217"/>
                <a:gd name="connsiteY577" fmla="*/ 55743 h 2962327"/>
                <a:gd name="connsiteX578" fmla="*/ 1954073 w 3028217"/>
                <a:gd name="connsiteY578" fmla="*/ 71935 h 2962327"/>
                <a:gd name="connsiteX579" fmla="*/ 1935976 w 3028217"/>
                <a:gd name="connsiteY579" fmla="*/ 103368 h 2962327"/>
                <a:gd name="connsiteX580" fmla="*/ 1949311 w 3028217"/>
                <a:gd name="connsiteY580" fmla="*/ 161470 h 2962327"/>
                <a:gd name="connsiteX581" fmla="*/ 1894066 w 3028217"/>
                <a:gd name="connsiteY581" fmla="*/ 171948 h 2962327"/>
                <a:gd name="connsiteX582" fmla="*/ 1913116 w 3028217"/>
                <a:gd name="connsiteY582" fmla="*/ 183378 h 2962327"/>
                <a:gd name="connsiteX583" fmla="*/ 1907401 w 3028217"/>
                <a:gd name="connsiteY583" fmla="*/ 196713 h 2962327"/>
                <a:gd name="connsiteX584" fmla="*/ 1873111 w 3028217"/>
                <a:gd name="connsiteY584" fmla="*/ 245290 h 2962327"/>
                <a:gd name="connsiteX585" fmla="*/ 1866443 w 3028217"/>
                <a:gd name="connsiteY585" fmla="*/ 267198 h 2962327"/>
                <a:gd name="connsiteX586" fmla="*/ 1851203 w 3028217"/>
                <a:gd name="connsiteY586" fmla="*/ 270055 h 2962327"/>
                <a:gd name="connsiteX587" fmla="*/ 1866443 w 3028217"/>
                <a:gd name="connsiteY587" fmla="*/ 313870 h 2962327"/>
                <a:gd name="connsiteX588" fmla="*/ 1843583 w 3028217"/>
                <a:gd name="connsiteY588" fmla="*/ 319585 h 2962327"/>
                <a:gd name="connsiteX589" fmla="*/ 1819771 w 3028217"/>
                <a:gd name="connsiteY589" fmla="*/ 300535 h 2962327"/>
                <a:gd name="connsiteX590" fmla="*/ 1788338 w 3028217"/>
                <a:gd name="connsiteY590" fmla="*/ 313870 h 2962327"/>
                <a:gd name="connsiteX591" fmla="*/ 1800721 w 3028217"/>
                <a:gd name="connsiteY591" fmla="*/ 315775 h 2962327"/>
                <a:gd name="connsiteX592" fmla="*/ 1823581 w 3028217"/>
                <a:gd name="connsiteY592" fmla="*/ 314823 h 2962327"/>
                <a:gd name="connsiteX593" fmla="*/ 1833106 w 3028217"/>
                <a:gd name="connsiteY593" fmla="*/ 317680 h 2962327"/>
                <a:gd name="connsiteX594" fmla="*/ 1838821 w 3028217"/>
                <a:gd name="connsiteY594" fmla="*/ 334825 h 2962327"/>
                <a:gd name="connsiteX595" fmla="*/ 1715948 w 3028217"/>
                <a:gd name="connsiteY595" fmla="*/ 370068 h 2962327"/>
                <a:gd name="connsiteX596" fmla="*/ 1691183 w 3028217"/>
                <a:gd name="connsiteY596" fmla="*/ 379593 h 2962327"/>
                <a:gd name="connsiteX597" fmla="*/ 1586408 w 3028217"/>
                <a:gd name="connsiteY597" fmla="*/ 430075 h 2962327"/>
                <a:gd name="connsiteX598" fmla="*/ 1542593 w 3028217"/>
                <a:gd name="connsiteY598" fmla="*/ 468175 h 2962327"/>
                <a:gd name="connsiteX599" fmla="*/ 1480681 w 3028217"/>
                <a:gd name="connsiteY599" fmla="*/ 555805 h 2962327"/>
                <a:gd name="connsiteX600" fmla="*/ 1462583 w 3028217"/>
                <a:gd name="connsiteY600" fmla="*/ 562473 h 2962327"/>
                <a:gd name="connsiteX601" fmla="*/ 1385431 w 3028217"/>
                <a:gd name="connsiteY601" fmla="*/ 462460 h 2962327"/>
                <a:gd name="connsiteX602" fmla="*/ 1379716 w 3028217"/>
                <a:gd name="connsiteY602" fmla="*/ 398643 h 2962327"/>
                <a:gd name="connsiteX603" fmla="*/ 1441628 w 3028217"/>
                <a:gd name="connsiteY603" fmla="*/ 335778 h 2962327"/>
                <a:gd name="connsiteX604" fmla="*/ 1449248 w 3028217"/>
                <a:gd name="connsiteY604" fmla="*/ 321490 h 2962327"/>
                <a:gd name="connsiteX605" fmla="*/ 1461631 w 3028217"/>
                <a:gd name="connsiteY605" fmla="*/ 300535 h 2962327"/>
                <a:gd name="connsiteX606" fmla="*/ 1412101 w 3028217"/>
                <a:gd name="connsiteY606" fmla="*/ 280533 h 2962327"/>
                <a:gd name="connsiteX607" fmla="*/ 1434961 w 3028217"/>
                <a:gd name="connsiteY607" fmla="*/ 215763 h 2962327"/>
                <a:gd name="connsiteX608" fmla="*/ 1371143 w 3028217"/>
                <a:gd name="connsiteY608" fmla="*/ 160518 h 2962327"/>
                <a:gd name="connsiteX609" fmla="*/ 1331138 w 3028217"/>
                <a:gd name="connsiteY609" fmla="*/ 162423 h 2962327"/>
                <a:gd name="connsiteX610" fmla="*/ 1303516 w 3028217"/>
                <a:gd name="connsiteY610" fmla="*/ 150040 h 2962327"/>
                <a:gd name="connsiteX611" fmla="*/ 1313993 w 3028217"/>
                <a:gd name="connsiteY611" fmla="*/ 130038 h 2962327"/>
                <a:gd name="connsiteX612" fmla="*/ 1313041 w 3028217"/>
                <a:gd name="connsiteY612" fmla="*/ 121465 h 2962327"/>
                <a:gd name="connsiteX613" fmla="*/ 1323518 w 3028217"/>
                <a:gd name="connsiteY613" fmla="*/ 96700 h 2962327"/>
                <a:gd name="connsiteX614" fmla="*/ 1387336 w 3028217"/>
                <a:gd name="connsiteY614" fmla="*/ 88128 h 2962327"/>
                <a:gd name="connsiteX615" fmla="*/ 1394003 w 3028217"/>
                <a:gd name="connsiteY615" fmla="*/ 68125 h 2962327"/>
                <a:gd name="connsiteX616" fmla="*/ 1445438 w 3028217"/>
                <a:gd name="connsiteY616" fmla="*/ 41455 h 2962327"/>
                <a:gd name="connsiteX617" fmla="*/ 1471104 w 3028217"/>
                <a:gd name="connsiteY617" fmla="*/ 35589 h 2962327"/>
                <a:gd name="connsiteX618" fmla="*/ 1469608 w 3028217"/>
                <a:gd name="connsiteY618" fmla="*/ 35026 h 2962327"/>
                <a:gd name="connsiteX619" fmla="*/ 1456869 w 3028217"/>
                <a:gd name="connsiteY619" fmla="*/ 34788 h 2962327"/>
                <a:gd name="connsiteX620" fmla="*/ 1365429 w 3028217"/>
                <a:gd name="connsiteY620" fmla="*/ 60505 h 2962327"/>
                <a:gd name="connsiteX621" fmla="*/ 1208266 w 3028217"/>
                <a:gd name="connsiteY621" fmla="*/ 122418 h 2962327"/>
                <a:gd name="connsiteX622" fmla="*/ 1175881 w 3028217"/>
                <a:gd name="connsiteY622" fmla="*/ 122418 h 2962327"/>
                <a:gd name="connsiteX623" fmla="*/ 1187311 w 3028217"/>
                <a:gd name="connsiteY623" fmla="*/ 142420 h 2962327"/>
                <a:gd name="connsiteX624" fmla="*/ 1180644 w 3028217"/>
                <a:gd name="connsiteY624" fmla="*/ 149088 h 2962327"/>
                <a:gd name="connsiteX625" fmla="*/ 1158647 w 3028217"/>
                <a:gd name="connsiteY625" fmla="*/ 153642 h 2962327"/>
                <a:gd name="connsiteX626" fmla="*/ 1143520 w 3028217"/>
                <a:gd name="connsiteY626" fmla="*/ 152466 h 2962327"/>
                <a:gd name="connsiteX627" fmla="*/ 1148259 w 3028217"/>
                <a:gd name="connsiteY627" fmla="*/ 153731 h 2962327"/>
                <a:gd name="connsiteX628" fmla="*/ 1152069 w 3028217"/>
                <a:gd name="connsiteY628" fmla="*/ 175758 h 2962327"/>
                <a:gd name="connsiteX629" fmla="*/ 1029196 w 3028217"/>
                <a:gd name="connsiteY629" fmla="*/ 182425 h 2962327"/>
                <a:gd name="connsiteX630" fmla="*/ 1006336 w 3028217"/>
                <a:gd name="connsiteY630" fmla="*/ 148135 h 2962327"/>
                <a:gd name="connsiteX631" fmla="*/ 995859 w 3028217"/>
                <a:gd name="connsiteY631" fmla="*/ 134800 h 2962327"/>
                <a:gd name="connsiteX632" fmla="*/ 987286 w 3028217"/>
                <a:gd name="connsiteY632" fmla="*/ 114798 h 2962327"/>
                <a:gd name="connsiteX633" fmla="*/ 1049199 w 3028217"/>
                <a:gd name="connsiteY633" fmla="*/ 134800 h 2962327"/>
                <a:gd name="connsiteX634" fmla="*/ 1064439 w 3028217"/>
                <a:gd name="connsiteY634" fmla="*/ 149088 h 2962327"/>
                <a:gd name="connsiteX635" fmla="*/ 1095871 w 3028217"/>
                <a:gd name="connsiteY635" fmla="*/ 149326 h 2962327"/>
                <a:gd name="connsiteX636" fmla="*/ 1106484 w 3028217"/>
                <a:gd name="connsiteY636" fmla="*/ 148924 h 2962327"/>
                <a:gd name="connsiteX637" fmla="*/ 1093014 w 3028217"/>
                <a:gd name="connsiteY637" fmla="*/ 149088 h 2962327"/>
                <a:gd name="connsiteX638" fmla="*/ 1062534 w 3028217"/>
                <a:gd name="connsiteY638" fmla="*/ 131943 h 2962327"/>
                <a:gd name="connsiteX639" fmla="*/ 1133971 w 3028217"/>
                <a:gd name="connsiteY639" fmla="*/ 110988 h 2962327"/>
                <a:gd name="connsiteX640" fmla="*/ 1158736 w 3028217"/>
                <a:gd name="connsiteY640" fmla="*/ 88128 h 2962327"/>
                <a:gd name="connsiteX641" fmla="*/ 1173024 w 3028217"/>
                <a:gd name="connsiteY641" fmla="*/ 73840 h 2962327"/>
                <a:gd name="connsiteX642" fmla="*/ 1214934 w 3028217"/>
                <a:gd name="connsiteY642" fmla="*/ 54790 h 2962327"/>
                <a:gd name="connsiteX643" fmla="*/ 1275894 w 3028217"/>
                <a:gd name="connsiteY643" fmla="*/ 44313 h 2962327"/>
                <a:gd name="connsiteX644" fmla="*/ 1211124 w 3028217"/>
                <a:gd name="connsiteY644" fmla="*/ 51933 h 2962327"/>
                <a:gd name="connsiteX645" fmla="*/ 1174929 w 3028217"/>
                <a:gd name="connsiteY645" fmla="*/ 39550 h 2962327"/>
                <a:gd name="connsiteX646" fmla="*/ 1174929 w 3028217"/>
                <a:gd name="connsiteY646" fmla="*/ 26215 h 2962327"/>
                <a:gd name="connsiteX647" fmla="*/ 1400760 w 3028217"/>
                <a:gd name="connsiteY647" fmla="*/ 96 h 2962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Lst>
              <a:rect l="l" t="t" r="r" b="b"/>
              <a:pathLst>
                <a:path w="3028217" h="2962327">
                  <a:moveTo>
                    <a:pt x="2863236" y="2049564"/>
                  </a:moveTo>
                  <a:cubicBezTo>
                    <a:pt x="2854902" y="2049564"/>
                    <a:pt x="2847996" y="2053612"/>
                    <a:pt x="2844662" y="2065518"/>
                  </a:cubicBezTo>
                  <a:cubicBezTo>
                    <a:pt x="2840852" y="2080758"/>
                    <a:pt x="2821802" y="2104571"/>
                    <a:pt x="2847519" y="2116953"/>
                  </a:cubicBezTo>
                  <a:cubicBezTo>
                    <a:pt x="2878000" y="2131241"/>
                    <a:pt x="2877047" y="2098856"/>
                    <a:pt x="2887525" y="2084568"/>
                  </a:cubicBezTo>
                  <a:cubicBezTo>
                    <a:pt x="2888477" y="2083616"/>
                    <a:pt x="2889430" y="2080758"/>
                    <a:pt x="2890382" y="2078853"/>
                  </a:cubicBezTo>
                  <a:cubicBezTo>
                    <a:pt x="2895144" y="2071233"/>
                    <a:pt x="2896097" y="2064566"/>
                    <a:pt x="2890382" y="2057898"/>
                  </a:cubicBezTo>
                  <a:cubicBezTo>
                    <a:pt x="2881334" y="2053612"/>
                    <a:pt x="2871571" y="2049564"/>
                    <a:pt x="2863236" y="2049564"/>
                  </a:cubicBezTo>
                  <a:close/>
                  <a:moveTo>
                    <a:pt x="2453184" y="1703568"/>
                  </a:moveTo>
                  <a:cubicBezTo>
                    <a:pt x="2446516" y="1700711"/>
                    <a:pt x="2442706" y="1708331"/>
                    <a:pt x="2444611" y="1714046"/>
                  </a:cubicBezTo>
                  <a:cubicBezTo>
                    <a:pt x="2448421" y="1725476"/>
                    <a:pt x="2452231" y="1738811"/>
                    <a:pt x="2467471" y="1740716"/>
                  </a:cubicBezTo>
                  <a:cubicBezTo>
                    <a:pt x="2475091" y="1741668"/>
                    <a:pt x="2480806" y="1736906"/>
                    <a:pt x="2482711" y="1728333"/>
                  </a:cubicBezTo>
                  <a:cubicBezTo>
                    <a:pt x="2473186" y="1720713"/>
                    <a:pt x="2463661" y="1710236"/>
                    <a:pt x="2453184" y="1703568"/>
                  </a:cubicBezTo>
                  <a:close/>
                  <a:moveTo>
                    <a:pt x="802501" y="1583553"/>
                  </a:moveTo>
                  <a:cubicBezTo>
                    <a:pt x="805359" y="1585458"/>
                    <a:pt x="811074" y="1586410"/>
                    <a:pt x="812026" y="1589268"/>
                  </a:cubicBezTo>
                  <a:cubicBezTo>
                    <a:pt x="814884" y="1596888"/>
                    <a:pt x="807264" y="1597840"/>
                    <a:pt x="802501" y="1599745"/>
                  </a:cubicBezTo>
                  <a:cubicBezTo>
                    <a:pt x="797739" y="1601650"/>
                    <a:pt x="792976" y="1598793"/>
                    <a:pt x="792024" y="1594030"/>
                  </a:cubicBezTo>
                  <a:cubicBezTo>
                    <a:pt x="788214" y="1586410"/>
                    <a:pt x="794881" y="1585458"/>
                    <a:pt x="802501" y="1583553"/>
                  </a:cubicBezTo>
                  <a:close/>
                  <a:moveTo>
                    <a:pt x="573901" y="1577838"/>
                  </a:moveTo>
                  <a:cubicBezTo>
                    <a:pt x="581521" y="1579743"/>
                    <a:pt x="588189" y="1582600"/>
                    <a:pt x="592951" y="1589268"/>
                  </a:cubicBezTo>
                  <a:cubicBezTo>
                    <a:pt x="592951" y="1594982"/>
                    <a:pt x="589141" y="1596888"/>
                    <a:pt x="584379" y="1596888"/>
                  </a:cubicBezTo>
                  <a:cubicBezTo>
                    <a:pt x="575806" y="1597840"/>
                    <a:pt x="568186" y="1595935"/>
                    <a:pt x="565329" y="1587363"/>
                  </a:cubicBezTo>
                  <a:cubicBezTo>
                    <a:pt x="562471" y="1580695"/>
                    <a:pt x="568186" y="1576885"/>
                    <a:pt x="573901" y="1577838"/>
                  </a:cubicBezTo>
                  <a:close/>
                  <a:moveTo>
                    <a:pt x="698678" y="1550216"/>
                  </a:moveTo>
                  <a:cubicBezTo>
                    <a:pt x="729158" y="1545453"/>
                    <a:pt x="746303" y="1560693"/>
                    <a:pt x="763448" y="1592126"/>
                  </a:cubicBezTo>
                  <a:cubicBezTo>
                    <a:pt x="731063" y="1576886"/>
                    <a:pt x="706298" y="1611176"/>
                    <a:pt x="678676" y="1592126"/>
                  </a:cubicBezTo>
                  <a:cubicBezTo>
                    <a:pt x="675818" y="1573076"/>
                    <a:pt x="667246" y="1551168"/>
                    <a:pt x="698678" y="1550216"/>
                  </a:cubicBezTo>
                  <a:close/>
                  <a:moveTo>
                    <a:pt x="492939" y="1460681"/>
                  </a:moveTo>
                  <a:cubicBezTo>
                    <a:pt x="518656" y="1456871"/>
                    <a:pt x="541516" y="1464491"/>
                    <a:pt x="562471" y="1479731"/>
                  </a:cubicBezTo>
                  <a:cubicBezTo>
                    <a:pt x="590094" y="1499733"/>
                    <a:pt x="618669" y="1515926"/>
                    <a:pt x="646291" y="1537833"/>
                  </a:cubicBezTo>
                  <a:cubicBezTo>
                    <a:pt x="620574" y="1545453"/>
                    <a:pt x="593904" y="1560693"/>
                    <a:pt x="577711" y="1525451"/>
                  </a:cubicBezTo>
                  <a:cubicBezTo>
                    <a:pt x="567234" y="1503543"/>
                    <a:pt x="541516" y="1503543"/>
                    <a:pt x="527229" y="1487351"/>
                  </a:cubicBezTo>
                  <a:lnTo>
                    <a:pt x="525032" y="1486533"/>
                  </a:lnTo>
                  <a:lnTo>
                    <a:pt x="527229" y="1488303"/>
                  </a:lnTo>
                  <a:cubicBezTo>
                    <a:pt x="502464" y="1486398"/>
                    <a:pt x="475794" y="1465443"/>
                    <a:pt x="451029" y="1494971"/>
                  </a:cubicBezTo>
                  <a:cubicBezTo>
                    <a:pt x="453886" y="1467348"/>
                    <a:pt x="471984" y="1461633"/>
                    <a:pt x="492939" y="1460681"/>
                  </a:cubicBezTo>
                  <a:close/>
                  <a:moveTo>
                    <a:pt x="592475" y="1413889"/>
                  </a:moveTo>
                  <a:cubicBezTo>
                    <a:pt x="594380" y="1414008"/>
                    <a:pt x="596285" y="1414485"/>
                    <a:pt x="596761" y="1414961"/>
                  </a:cubicBezTo>
                  <a:cubicBezTo>
                    <a:pt x="605334" y="1423533"/>
                    <a:pt x="603428" y="1433058"/>
                    <a:pt x="595809" y="1447346"/>
                  </a:cubicBezTo>
                  <a:cubicBezTo>
                    <a:pt x="589141" y="1434011"/>
                    <a:pt x="579616" y="1426391"/>
                    <a:pt x="588189" y="1414961"/>
                  </a:cubicBezTo>
                  <a:cubicBezTo>
                    <a:pt x="588665" y="1414009"/>
                    <a:pt x="590570" y="1413770"/>
                    <a:pt x="592475" y="1413889"/>
                  </a:cubicBezTo>
                  <a:close/>
                  <a:moveTo>
                    <a:pt x="2633206" y="1174931"/>
                  </a:moveTo>
                  <a:cubicBezTo>
                    <a:pt x="2646541" y="1176836"/>
                    <a:pt x="2659876" y="1178741"/>
                    <a:pt x="2673211" y="1180646"/>
                  </a:cubicBezTo>
                  <a:cubicBezTo>
                    <a:pt x="2657018" y="1197791"/>
                    <a:pt x="2645588" y="1186361"/>
                    <a:pt x="2633206" y="1174931"/>
                  </a:cubicBezTo>
                  <a:close/>
                  <a:moveTo>
                    <a:pt x="2477948" y="1095873"/>
                  </a:moveTo>
                  <a:cubicBezTo>
                    <a:pt x="2477948" y="1101588"/>
                    <a:pt x="2478901" y="1106350"/>
                    <a:pt x="2484616" y="1110160"/>
                  </a:cubicBezTo>
                  <a:cubicBezTo>
                    <a:pt x="2478901" y="1119685"/>
                    <a:pt x="2464613" y="1121590"/>
                    <a:pt x="2464613" y="1135878"/>
                  </a:cubicBezTo>
                  <a:cubicBezTo>
                    <a:pt x="2464613" y="1153023"/>
                    <a:pt x="2454136" y="1151118"/>
                    <a:pt x="2444611" y="1144450"/>
                  </a:cubicBezTo>
                  <a:cubicBezTo>
                    <a:pt x="2434133" y="1136830"/>
                    <a:pt x="2413178" y="1133020"/>
                    <a:pt x="2415083" y="1119685"/>
                  </a:cubicBezTo>
                  <a:cubicBezTo>
                    <a:pt x="2417941" y="1101588"/>
                    <a:pt x="2436038" y="1116828"/>
                    <a:pt x="2446516" y="1114923"/>
                  </a:cubicBezTo>
                  <a:cubicBezTo>
                    <a:pt x="2458898" y="1112065"/>
                    <a:pt x="2470329" y="1106350"/>
                    <a:pt x="2477948" y="1095873"/>
                  </a:cubicBezTo>
                  <a:close/>
                  <a:moveTo>
                    <a:pt x="2344599" y="1039676"/>
                  </a:moveTo>
                  <a:cubicBezTo>
                    <a:pt x="2358886" y="1039676"/>
                    <a:pt x="2352219" y="1056821"/>
                    <a:pt x="2355076" y="1066346"/>
                  </a:cubicBezTo>
                  <a:cubicBezTo>
                    <a:pt x="2354124" y="1077776"/>
                    <a:pt x="2356981" y="1093016"/>
                    <a:pt x="2341741" y="1092063"/>
                  </a:cubicBezTo>
                  <a:cubicBezTo>
                    <a:pt x="2328406" y="1091111"/>
                    <a:pt x="2329359" y="1075871"/>
                    <a:pt x="2328406" y="1065393"/>
                  </a:cubicBezTo>
                  <a:cubicBezTo>
                    <a:pt x="2327454" y="1053011"/>
                    <a:pt x="2331264" y="1039676"/>
                    <a:pt x="2344599" y="1039676"/>
                  </a:cubicBezTo>
                  <a:close/>
                  <a:moveTo>
                    <a:pt x="699631" y="966334"/>
                  </a:moveTo>
                  <a:cubicBezTo>
                    <a:pt x="671056" y="960619"/>
                    <a:pt x="648196" y="971096"/>
                    <a:pt x="616764" y="992051"/>
                  </a:cubicBezTo>
                  <a:cubicBezTo>
                    <a:pt x="652959" y="990146"/>
                    <a:pt x="677724" y="983478"/>
                    <a:pt x="699631" y="966334"/>
                  </a:cubicBezTo>
                  <a:close/>
                  <a:moveTo>
                    <a:pt x="2786559" y="938711"/>
                  </a:moveTo>
                  <a:cubicBezTo>
                    <a:pt x="2796084" y="944426"/>
                    <a:pt x="2804656" y="939663"/>
                    <a:pt x="2814181" y="938711"/>
                  </a:cubicBezTo>
                  <a:cubicBezTo>
                    <a:pt x="2814181" y="940616"/>
                    <a:pt x="2814181" y="943473"/>
                    <a:pt x="2814181" y="945378"/>
                  </a:cubicBezTo>
                  <a:cubicBezTo>
                    <a:pt x="2803704" y="949188"/>
                    <a:pt x="2791321" y="959666"/>
                    <a:pt x="2786559" y="938711"/>
                  </a:cubicBezTo>
                  <a:close/>
                  <a:moveTo>
                    <a:pt x="737731" y="935019"/>
                  </a:moveTo>
                  <a:cubicBezTo>
                    <a:pt x="726540" y="936091"/>
                    <a:pt x="714872" y="940139"/>
                    <a:pt x="702489" y="951093"/>
                  </a:cubicBezTo>
                  <a:cubicBezTo>
                    <a:pt x="731064" y="951093"/>
                    <a:pt x="753924" y="958713"/>
                    <a:pt x="770116" y="936805"/>
                  </a:cubicBezTo>
                  <a:cubicBezTo>
                    <a:pt x="759639" y="935853"/>
                    <a:pt x="748923" y="933948"/>
                    <a:pt x="737731" y="935019"/>
                  </a:cubicBezTo>
                  <a:close/>
                  <a:moveTo>
                    <a:pt x="619383" y="880251"/>
                  </a:moveTo>
                  <a:cubicBezTo>
                    <a:pt x="616526" y="879417"/>
                    <a:pt x="612477" y="880608"/>
                    <a:pt x="608191" y="882513"/>
                  </a:cubicBezTo>
                  <a:cubicBezTo>
                    <a:pt x="589141" y="887276"/>
                    <a:pt x="539611" y="951093"/>
                    <a:pt x="541516" y="968238"/>
                  </a:cubicBezTo>
                  <a:cubicBezTo>
                    <a:pt x="543421" y="979668"/>
                    <a:pt x="550089" y="980621"/>
                    <a:pt x="558661" y="975858"/>
                  </a:cubicBezTo>
                  <a:cubicBezTo>
                    <a:pt x="569139" y="970143"/>
                    <a:pt x="576759" y="960618"/>
                    <a:pt x="578664" y="949188"/>
                  </a:cubicBezTo>
                  <a:cubicBezTo>
                    <a:pt x="582474" y="920613"/>
                    <a:pt x="601524" y="904421"/>
                    <a:pt x="623431" y="890133"/>
                  </a:cubicBezTo>
                  <a:cubicBezTo>
                    <a:pt x="623907" y="883942"/>
                    <a:pt x="622241" y="881084"/>
                    <a:pt x="619383" y="880251"/>
                  </a:cubicBezTo>
                  <a:close/>
                  <a:moveTo>
                    <a:pt x="659626" y="872036"/>
                  </a:moveTo>
                  <a:cubicBezTo>
                    <a:pt x="653911" y="870131"/>
                    <a:pt x="645339" y="876798"/>
                    <a:pt x="647244" y="879656"/>
                  </a:cubicBezTo>
                  <a:cubicBezTo>
                    <a:pt x="657721" y="901563"/>
                    <a:pt x="632956" y="928233"/>
                    <a:pt x="657721" y="950141"/>
                  </a:cubicBezTo>
                  <a:cubicBezTo>
                    <a:pt x="667246" y="936806"/>
                    <a:pt x="676771" y="926328"/>
                    <a:pt x="683439" y="913946"/>
                  </a:cubicBezTo>
                  <a:cubicBezTo>
                    <a:pt x="691059" y="897753"/>
                    <a:pt x="704394" y="924423"/>
                    <a:pt x="711061" y="910136"/>
                  </a:cubicBezTo>
                  <a:cubicBezTo>
                    <a:pt x="713919" y="903468"/>
                    <a:pt x="713919" y="896801"/>
                    <a:pt x="709156" y="891086"/>
                  </a:cubicBezTo>
                  <a:cubicBezTo>
                    <a:pt x="696774" y="875846"/>
                    <a:pt x="676771" y="876798"/>
                    <a:pt x="659626" y="872036"/>
                  </a:cubicBezTo>
                  <a:close/>
                  <a:moveTo>
                    <a:pt x="620410" y="803828"/>
                  </a:moveTo>
                  <a:cubicBezTo>
                    <a:pt x="614918" y="803575"/>
                    <a:pt x="609144" y="804646"/>
                    <a:pt x="603429" y="807266"/>
                  </a:cubicBezTo>
                  <a:cubicBezTo>
                    <a:pt x="579616" y="817743"/>
                    <a:pt x="555804" y="830126"/>
                    <a:pt x="532944" y="841556"/>
                  </a:cubicBezTo>
                  <a:cubicBezTo>
                    <a:pt x="530086" y="850128"/>
                    <a:pt x="536754" y="852033"/>
                    <a:pt x="541516" y="855843"/>
                  </a:cubicBezTo>
                  <a:cubicBezTo>
                    <a:pt x="561519" y="852986"/>
                    <a:pt x="579616" y="838698"/>
                    <a:pt x="602476" y="859653"/>
                  </a:cubicBezTo>
                  <a:cubicBezTo>
                    <a:pt x="617716" y="874893"/>
                    <a:pt x="654864" y="853938"/>
                    <a:pt x="652959" y="835841"/>
                  </a:cubicBezTo>
                  <a:cubicBezTo>
                    <a:pt x="650815" y="817267"/>
                    <a:pt x="636885" y="804587"/>
                    <a:pt x="620410" y="803828"/>
                  </a:cubicBezTo>
                  <a:close/>
                  <a:moveTo>
                    <a:pt x="2051228" y="690108"/>
                  </a:moveTo>
                  <a:cubicBezTo>
                    <a:pt x="2066468" y="695823"/>
                    <a:pt x="2079803" y="697728"/>
                    <a:pt x="2074088" y="722493"/>
                  </a:cubicBezTo>
                  <a:cubicBezTo>
                    <a:pt x="2066468" y="753925"/>
                    <a:pt x="2053133" y="773928"/>
                    <a:pt x="2021701" y="782500"/>
                  </a:cubicBezTo>
                  <a:cubicBezTo>
                    <a:pt x="2009318" y="785358"/>
                    <a:pt x="1997888" y="785358"/>
                    <a:pt x="2000746" y="772023"/>
                  </a:cubicBezTo>
                  <a:cubicBezTo>
                    <a:pt x="2006461" y="745353"/>
                    <a:pt x="2008366" y="714873"/>
                    <a:pt x="2036941" y="698680"/>
                  </a:cubicBezTo>
                  <a:cubicBezTo>
                    <a:pt x="2040751" y="694870"/>
                    <a:pt x="2045513" y="692965"/>
                    <a:pt x="2051228" y="690108"/>
                  </a:cubicBezTo>
                  <a:close/>
                  <a:moveTo>
                    <a:pt x="2111236" y="608669"/>
                  </a:moveTo>
                  <a:cubicBezTo>
                    <a:pt x="2115046" y="609621"/>
                    <a:pt x="2116951" y="613431"/>
                    <a:pt x="2113141" y="623433"/>
                  </a:cubicBezTo>
                  <a:cubicBezTo>
                    <a:pt x="2113141" y="624385"/>
                    <a:pt x="2112189" y="625338"/>
                    <a:pt x="2111236" y="626290"/>
                  </a:cubicBezTo>
                  <a:cubicBezTo>
                    <a:pt x="2147431" y="643435"/>
                    <a:pt x="2126476" y="692013"/>
                    <a:pt x="2159814" y="711063"/>
                  </a:cubicBezTo>
                  <a:cubicBezTo>
                    <a:pt x="2178864" y="721540"/>
                    <a:pt x="2174101" y="752020"/>
                    <a:pt x="2199819" y="758688"/>
                  </a:cubicBezTo>
                  <a:cubicBezTo>
                    <a:pt x="2206486" y="760593"/>
                    <a:pt x="2189341" y="798693"/>
                    <a:pt x="2176959" y="800598"/>
                  </a:cubicBezTo>
                  <a:cubicBezTo>
                    <a:pt x="2149336" y="805360"/>
                    <a:pt x="2120761" y="810123"/>
                    <a:pt x="2092186" y="814885"/>
                  </a:cubicBezTo>
                  <a:cubicBezTo>
                    <a:pt x="2089329" y="799645"/>
                    <a:pt x="2128381" y="789168"/>
                    <a:pt x="2092186" y="777738"/>
                  </a:cubicBezTo>
                  <a:cubicBezTo>
                    <a:pt x="2098854" y="765355"/>
                    <a:pt x="2098854" y="749163"/>
                    <a:pt x="2111236" y="740590"/>
                  </a:cubicBezTo>
                  <a:cubicBezTo>
                    <a:pt x="2127429" y="729160"/>
                    <a:pt x="2118856" y="712015"/>
                    <a:pt x="2110284" y="710110"/>
                  </a:cubicBezTo>
                  <a:cubicBezTo>
                    <a:pt x="2086471" y="705348"/>
                    <a:pt x="2087424" y="682488"/>
                    <a:pt x="2076946" y="669153"/>
                  </a:cubicBezTo>
                  <a:cubicBezTo>
                    <a:pt x="2062659" y="651055"/>
                    <a:pt x="2076946" y="617718"/>
                    <a:pt x="2097901" y="611050"/>
                  </a:cubicBezTo>
                  <a:cubicBezTo>
                    <a:pt x="2101711" y="609621"/>
                    <a:pt x="2107426" y="607716"/>
                    <a:pt x="2111236" y="608669"/>
                  </a:cubicBezTo>
                  <a:close/>
                  <a:moveTo>
                    <a:pt x="927279" y="479605"/>
                  </a:moveTo>
                  <a:cubicBezTo>
                    <a:pt x="932041" y="477700"/>
                    <a:pt x="935851" y="480558"/>
                    <a:pt x="933946" y="486273"/>
                  </a:cubicBezTo>
                  <a:cubicBezTo>
                    <a:pt x="932041" y="490083"/>
                    <a:pt x="929184" y="492941"/>
                    <a:pt x="929184" y="493893"/>
                  </a:cubicBezTo>
                  <a:cubicBezTo>
                    <a:pt x="919659" y="493893"/>
                    <a:pt x="917754" y="491035"/>
                    <a:pt x="919659" y="488178"/>
                  </a:cubicBezTo>
                  <a:cubicBezTo>
                    <a:pt x="921564" y="484368"/>
                    <a:pt x="924421" y="480558"/>
                    <a:pt x="927279" y="479605"/>
                  </a:cubicBezTo>
                  <a:close/>
                  <a:moveTo>
                    <a:pt x="1938089" y="417931"/>
                  </a:moveTo>
                  <a:cubicBezTo>
                    <a:pt x="1948537" y="420431"/>
                    <a:pt x="1955503" y="431504"/>
                    <a:pt x="1959789" y="441505"/>
                  </a:cubicBezTo>
                  <a:cubicBezTo>
                    <a:pt x="1967409" y="457698"/>
                    <a:pt x="1952169" y="461508"/>
                    <a:pt x="1940739" y="466270"/>
                  </a:cubicBezTo>
                  <a:cubicBezTo>
                    <a:pt x="1909306" y="478653"/>
                    <a:pt x="1880731" y="501513"/>
                    <a:pt x="1842631" y="480558"/>
                  </a:cubicBezTo>
                  <a:cubicBezTo>
                    <a:pt x="1829296" y="472938"/>
                    <a:pt x="1832154" y="467223"/>
                    <a:pt x="1832154" y="458650"/>
                  </a:cubicBezTo>
                  <a:cubicBezTo>
                    <a:pt x="1828344" y="450078"/>
                    <a:pt x="1835964" y="442458"/>
                    <a:pt x="1833106" y="431980"/>
                  </a:cubicBezTo>
                  <a:cubicBezTo>
                    <a:pt x="1828344" y="420550"/>
                    <a:pt x="1835011" y="416740"/>
                    <a:pt x="1845489" y="423408"/>
                  </a:cubicBezTo>
                  <a:cubicBezTo>
                    <a:pt x="1847394" y="430075"/>
                    <a:pt x="1849299" y="439600"/>
                    <a:pt x="1857871" y="432933"/>
                  </a:cubicBezTo>
                  <a:cubicBezTo>
                    <a:pt x="1878826" y="418645"/>
                    <a:pt x="1903591" y="426265"/>
                    <a:pt x="1926451" y="418645"/>
                  </a:cubicBezTo>
                  <a:cubicBezTo>
                    <a:pt x="1930737" y="417216"/>
                    <a:pt x="1934607" y="417097"/>
                    <a:pt x="1938089" y="417931"/>
                  </a:cubicBezTo>
                  <a:close/>
                  <a:moveTo>
                    <a:pt x="904419" y="389118"/>
                  </a:moveTo>
                  <a:cubicBezTo>
                    <a:pt x="915849" y="404358"/>
                    <a:pt x="928231" y="418646"/>
                    <a:pt x="938709" y="433886"/>
                  </a:cubicBezTo>
                  <a:cubicBezTo>
                    <a:pt x="940614" y="436743"/>
                    <a:pt x="940614" y="441505"/>
                    <a:pt x="942519" y="446268"/>
                  </a:cubicBezTo>
                  <a:cubicBezTo>
                    <a:pt x="938709" y="447221"/>
                    <a:pt x="932041" y="450078"/>
                    <a:pt x="931089" y="449125"/>
                  </a:cubicBezTo>
                  <a:cubicBezTo>
                    <a:pt x="912991" y="426266"/>
                    <a:pt x="896799" y="440553"/>
                    <a:pt x="878701" y="449125"/>
                  </a:cubicBezTo>
                  <a:cubicBezTo>
                    <a:pt x="871081" y="452936"/>
                    <a:pt x="863461" y="446268"/>
                    <a:pt x="856794" y="443411"/>
                  </a:cubicBezTo>
                  <a:cubicBezTo>
                    <a:pt x="835839" y="424361"/>
                    <a:pt x="864414" y="422455"/>
                    <a:pt x="867271" y="412930"/>
                  </a:cubicBezTo>
                  <a:cubicBezTo>
                    <a:pt x="878701" y="402453"/>
                    <a:pt x="887274" y="388166"/>
                    <a:pt x="904419" y="389118"/>
                  </a:cubicBezTo>
                  <a:close/>
                  <a:moveTo>
                    <a:pt x="1062534" y="340541"/>
                  </a:moveTo>
                  <a:cubicBezTo>
                    <a:pt x="1073011" y="340541"/>
                    <a:pt x="1082536" y="340541"/>
                    <a:pt x="1083489" y="353876"/>
                  </a:cubicBezTo>
                  <a:cubicBezTo>
                    <a:pt x="1073964" y="356733"/>
                    <a:pt x="1066344" y="373878"/>
                    <a:pt x="1053961" y="360543"/>
                  </a:cubicBezTo>
                  <a:cubicBezTo>
                    <a:pt x="1045389" y="351018"/>
                    <a:pt x="1054914" y="345303"/>
                    <a:pt x="1062534" y="340541"/>
                  </a:cubicBezTo>
                  <a:close/>
                  <a:moveTo>
                    <a:pt x="2471113" y="336025"/>
                  </a:moveTo>
                  <a:cubicBezTo>
                    <a:pt x="2489315" y="339763"/>
                    <a:pt x="2505689" y="355066"/>
                    <a:pt x="2521763" y="370068"/>
                  </a:cubicBezTo>
                  <a:cubicBezTo>
                    <a:pt x="2652256" y="491988"/>
                    <a:pt x="2764651" y="627243"/>
                    <a:pt x="2848471" y="785358"/>
                  </a:cubicBezTo>
                  <a:cubicBezTo>
                    <a:pt x="2875141" y="835841"/>
                    <a:pt x="2898953" y="887276"/>
                    <a:pt x="2920861" y="940616"/>
                  </a:cubicBezTo>
                  <a:cubicBezTo>
                    <a:pt x="2925623" y="952046"/>
                    <a:pt x="2938006" y="963476"/>
                    <a:pt x="2926576" y="977763"/>
                  </a:cubicBezTo>
                  <a:cubicBezTo>
                    <a:pt x="2893238" y="978716"/>
                    <a:pt x="2872283" y="955856"/>
                    <a:pt x="2847518" y="938711"/>
                  </a:cubicBezTo>
                  <a:cubicBezTo>
                    <a:pt x="2844661" y="919661"/>
                    <a:pt x="2858948" y="906326"/>
                    <a:pt x="2864663" y="890133"/>
                  </a:cubicBezTo>
                  <a:cubicBezTo>
                    <a:pt x="2846566" y="892991"/>
                    <a:pt x="2829421" y="903468"/>
                    <a:pt x="2810371" y="908231"/>
                  </a:cubicBezTo>
                  <a:cubicBezTo>
                    <a:pt x="2792273" y="911088"/>
                    <a:pt x="2774176" y="912041"/>
                    <a:pt x="2757031" y="904421"/>
                  </a:cubicBezTo>
                  <a:cubicBezTo>
                    <a:pt x="2741791" y="897753"/>
                    <a:pt x="2733218" y="902516"/>
                    <a:pt x="2728456" y="916803"/>
                  </a:cubicBezTo>
                  <a:cubicBezTo>
                    <a:pt x="2724646" y="935853"/>
                    <a:pt x="2713216" y="952998"/>
                    <a:pt x="2707501" y="971096"/>
                  </a:cubicBezTo>
                  <a:cubicBezTo>
                    <a:pt x="2702738" y="984431"/>
                    <a:pt x="2699881" y="997766"/>
                    <a:pt x="2706548" y="1011101"/>
                  </a:cubicBezTo>
                  <a:cubicBezTo>
                    <a:pt x="2712263" y="1021578"/>
                    <a:pt x="2722741" y="1031103"/>
                    <a:pt x="2712263" y="1044438"/>
                  </a:cubicBezTo>
                  <a:cubicBezTo>
                    <a:pt x="2722979" y="1032294"/>
                    <a:pt x="2735302" y="1023900"/>
                    <a:pt x="2750438" y="1026892"/>
                  </a:cubicBezTo>
                  <a:lnTo>
                    <a:pt x="2757317" y="1029909"/>
                  </a:lnTo>
                  <a:lnTo>
                    <a:pt x="2760842" y="1028246"/>
                  </a:lnTo>
                  <a:cubicBezTo>
                    <a:pt x="2768462" y="1021578"/>
                    <a:pt x="2775130" y="1013006"/>
                    <a:pt x="2785607" y="1010148"/>
                  </a:cubicBezTo>
                  <a:cubicBezTo>
                    <a:pt x="2791798" y="1008243"/>
                    <a:pt x="2798228" y="1006814"/>
                    <a:pt x="2804538" y="1006457"/>
                  </a:cubicBezTo>
                  <a:cubicBezTo>
                    <a:pt x="2810848" y="1006100"/>
                    <a:pt x="2817040" y="1006814"/>
                    <a:pt x="2822755" y="1009196"/>
                  </a:cubicBezTo>
                  <a:cubicBezTo>
                    <a:pt x="2859902" y="1023483"/>
                    <a:pt x="2898955" y="1027293"/>
                    <a:pt x="2938959" y="1031103"/>
                  </a:cubicBezTo>
                  <a:cubicBezTo>
                    <a:pt x="2955152" y="1033008"/>
                    <a:pt x="2957057" y="1047296"/>
                    <a:pt x="2959915" y="1058726"/>
                  </a:cubicBezTo>
                  <a:cubicBezTo>
                    <a:pt x="2990394" y="1159691"/>
                    <a:pt x="3010397" y="1262561"/>
                    <a:pt x="3021827" y="1368288"/>
                  </a:cubicBezTo>
                  <a:cubicBezTo>
                    <a:pt x="3029447" y="1433058"/>
                    <a:pt x="3025637" y="1497828"/>
                    <a:pt x="3027542" y="1562598"/>
                  </a:cubicBezTo>
                  <a:cubicBezTo>
                    <a:pt x="3027542" y="1573076"/>
                    <a:pt x="3031352" y="1585458"/>
                    <a:pt x="3020874" y="1594983"/>
                  </a:cubicBezTo>
                  <a:cubicBezTo>
                    <a:pt x="2992299" y="1573076"/>
                    <a:pt x="2963724" y="1551168"/>
                    <a:pt x="2958009" y="1512116"/>
                  </a:cubicBezTo>
                  <a:cubicBezTo>
                    <a:pt x="2954199" y="1483541"/>
                    <a:pt x="2933244" y="1467348"/>
                    <a:pt x="2918005" y="1446393"/>
                  </a:cubicBezTo>
                  <a:cubicBezTo>
                    <a:pt x="2898955" y="1421628"/>
                    <a:pt x="2888477" y="1390196"/>
                    <a:pt x="2860855" y="1371146"/>
                  </a:cubicBezTo>
                  <a:cubicBezTo>
                    <a:pt x="2846567" y="1368288"/>
                    <a:pt x="2836089" y="1359716"/>
                    <a:pt x="2831327" y="1343523"/>
                  </a:cubicBezTo>
                  <a:cubicBezTo>
                    <a:pt x="2835137" y="1360668"/>
                    <a:pt x="2849424" y="1368288"/>
                    <a:pt x="2856092" y="1380671"/>
                  </a:cubicBezTo>
                  <a:cubicBezTo>
                    <a:pt x="2882762" y="1424486"/>
                    <a:pt x="2896097" y="1474968"/>
                    <a:pt x="2930387" y="1514021"/>
                  </a:cubicBezTo>
                  <a:cubicBezTo>
                    <a:pt x="2938007" y="1522593"/>
                    <a:pt x="2938959" y="1534976"/>
                    <a:pt x="2939912" y="1546406"/>
                  </a:cubicBezTo>
                  <a:cubicBezTo>
                    <a:pt x="2941817" y="1566408"/>
                    <a:pt x="2950390" y="1582601"/>
                    <a:pt x="2962772" y="1597841"/>
                  </a:cubicBezTo>
                  <a:cubicBezTo>
                    <a:pt x="2983727" y="1622606"/>
                    <a:pt x="2993252" y="1652133"/>
                    <a:pt x="2999919" y="1683566"/>
                  </a:cubicBezTo>
                  <a:cubicBezTo>
                    <a:pt x="3023732" y="1698806"/>
                    <a:pt x="3015159" y="1721666"/>
                    <a:pt x="3012302" y="1740716"/>
                  </a:cubicBezTo>
                  <a:cubicBezTo>
                    <a:pt x="2988490" y="1885496"/>
                    <a:pt x="2951342" y="2026466"/>
                    <a:pt x="2886572" y="2158864"/>
                  </a:cubicBezTo>
                  <a:cubicBezTo>
                    <a:pt x="2872284" y="2188391"/>
                    <a:pt x="2858949" y="2218871"/>
                    <a:pt x="2841805" y="2246493"/>
                  </a:cubicBezTo>
                  <a:cubicBezTo>
                    <a:pt x="2837042" y="2255066"/>
                    <a:pt x="2835137" y="2266496"/>
                    <a:pt x="2821802" y="2266496"/>
                  </a:cubicBezTo>
                  <a:cubicBezTo>
                    <a:pt x="2812277" y="2260781"/>
                    <a:pt x="2812277" y="2249351"/>
                    <a:pt x="2808467" y="2240778"/>
                  </a:cubicBezTo>
                  <a:cubicBezTo>
                    <a:pt x="2794180" y="2222681"/>
                    <a:pt x="2796084" y="2198868"/>
                    <a:pt x="2785607" y="2172198"/>
                  </a:cubicBezTo>
                  <a:cubicBezTo>
                    <a:pt x="2795132" y="2196011"/>
                    <a:pt x="2791322" y="2217918"/>
                    <a:pt x="2805609" y="2234111"/>
                  </a:cubicBezTo>
                  <a:cubicBezTo>
                    <a:pt x="2812277" y="2246493"/>
                    <a:pt x="2811324" y="2261733"/>
                    <a:pt x="2821802" y="2273164"/>
                  </a:cubicBezTo>
                  <a:cubicBezTo>
                    <a:pt x="2795132" y="2339839"/>
                    <a:pt x="2750364" y="2394131"/>
                    <a:pt x="2708455" y="2451281"/>
                  </a:cubicBezTo>
                  <a:cubicBezTo>
                    <a:pt x="2661782" y="2514146"/>
                    <a:pt x="2606537" y="2568439"/>
                    <a:pt x="2551292" y="2622731"/>
                  </a:cubicBezTo>
                  <a:cubicBezTo>
                    <a:pt x="2527480" y="2646543"/>
                    <a:pt x="2502714" y="2666546"/>
                    <a:pt x="2476997" y="2687501"/>
                  </a:cubicBezTo>
                  <a:cubicBezTo>
                    <a:pt x="2465567" y="2677976"/>
                    <a:pt x="2476997" y="2661783"/>
                    <a:pt x="2463662" y="2655116"/>
                  </a:cubicBezTo>
                  <a:cubicBezTo>
                    <a:pt x="2469377" y="2608443"/>
                    <a:pt x="2446517" y="2570343"/>
                    <a:pt x="2425562" y="2533196"/>
                  </a:cubicBezTo>
                  <a:cubicBezTo>
                    <a:pt x="2392224" y="2475093"/>
                    <a:pt x="2414132" y="2424611"/>
                    <a:pt x="2439849" y="2375081"/>
                  </a:cubicBezTo>
                  <a:cubicBezTo>
                    <a:pt x="2453184" y="2349364"/>
                    <a:pt x="2458899" y="2330314"/>
                    <a:pt x="2449374" y="2301739"/>
                  </a:cubicBezTo>
                  <a:cubicBezTo>
                    <a:pt x="2439849" y="2272211"/>
                    <a:pt x="2442707" y="2240778"/>
                    <a:pt x="2430324" y="2210298"/>
                  </a:cubicBezTo>
                  <a:cubicBezTo>
                    <a:pt x="2420799" y="2187439"/>
                    <a:pt x="2416989" y="2160768"/>
                    <a:pt x="2396987" y="2144576"/>
                  </a:cubicBezTo>
                  <a:cubicBezTo>
                    <a:pt x="2352219" y="2107428"/>
                    <a:pt x="2357934" y="2060756"/>
                    <a:pt x="2370317" y="2012178"/>
                  </a:cubicBezTo>
                  <a:cubicBezTo>
                    <a:pt x="2372222" y="2005511"/>
                    <a:pt x="2374127" y="1998843"/>
                    <a:pt x="2374127" y="1992176"/>
                  </a:cubicBezTo>
                  <a:cubicBezTo>
                    <a:pt x="2376984" y="1954076"/>
                    <a:pt x="2356982" y="1935978"/>
                    <a:pt x="2319834" y="1944551"/>
                  </a:cubicBezTo>
                  <a:cubicBezTo>
                    <a:pt x="2303642" y="1948361"/>
                    <a:pt x="2292212" y="1948361"/>
                    <a:pt x="2282687" y="1931216"/>
                  </a:cubicBezTo>
                  <a:cubicBezTo>
                    <a:pt x="2263637" y="1897878"/>
                    <a:pt x="2235062" y="1889306"/>
                    <a:pt x="2200772" y="1905498"/>
                  </a:cubicBezTo>
                  <a:cubicBezTo>
                    <a:pt x="2186484" y="1912166"/>
                    <a:pt x="2171244" y="1918833"/>
                    <a:pt x="2157909" y="1926453"/>
                  </a:cubicBezTo>
                  <a:cubicBezTo>
                    <a:pt x="2140764" y="1935978"/>
                    <a:pt x="2124572" y="1938836"/>
                    <a:pt x="2106474" y="1931216"/>
                  </a:cubicBezTo>
                  <a:cubicBezTo>
                    <a:pt x="2083614" y="1921691"/>
                    <a:pt x="2059802" y="1925501"/>
                    <a:pt x="2040752" y="1937883"/>
                  </a:cubicBezTo>
                  <a:cubicBezTo>
                    <a:pt x="2012177" y="1956933"/>
                    <a:pt x="1991222" y="1941693"/>
                    <a:pt x="1974077" y="1924548"/>
                  </a:cubicBezTo>
                  <a:cubicBezTo>
                    <a:pt x="1956932" y="1907403"/>
                    <a:pt x="1938834" y="1892163"/>
                    <a:pt x="1919784" y="1877876"/>
                  </a:cubicBezTo>
                  <a:cubicBezTo>
                    <a:pt x="1909307" y="1870256"/>
                    <a:pt x="1899782" y="1861683"/>
                    <a:pt x="1896924" y="1849301"/>
                  </a:cubicBezTo>
                  <a:cubicBezTo>
                    <a:pt x="1889304" y="1812153"/>
                    <a:pt x="1862634" y="1789293"/>
                    <a:pt x="1839774" y="1762623"/>
                  </a:cubicBezTo>
                  <a:cubicBezTo>
                    <a:pt x="1827392" y="1748336"/>
                    <a:pt x="1815962" y="1694043"/>
                    <a:pt x="1822629" y="1676898"/>
                  </a:cubicBezTo>
                  <a:cubicBezTo>
                    <a:pt x="1840727" y="1632131"/>
                    <a:pt x="1846442" y="1585458"/>
                    <a:pt x="1829297" y="1537833"/>
                  </a:cubicBezTo>
                  <a:cubicBezTo>
                    <a:pt x="1826439" y="1530213"/>
                    <a:pt x="1823582" y="1522593"/>
                    <a:pt x="1828344" y="1514973"/>
                  </a:cubicBezTo>
                  <a:cubicBezTo>
                    <a:pt x="1854062" y="1466396"/>
                    <a:pt x="1875017" y="1416866"/>
                    <a:pt x="1909307" y="1373051"/>
                  </a:cubicBezTo>
                  <a:cubicBezTo>
                    <a:pt x="1915022" y="1366383"/>
                    <a:pt x="1923594" y="1365431"/>
                    <a:pt x="1929309" y="1361621"/>
                  </a:cubicBezTo>
                  <a:cubicBezTo>
                    <a:pt x="1954074" y="1345428"/>
                    <a:pt x="1976934" y="1330188"/>
                    <a:pt x="1977887" y="1293041"/>
                  </a:cubicBezTo>
                  <a:cubicBezTo>
                    <a:pt x="1978839" y="1267323"/>
                    <a:pt x="1992174" y="1239701"/>
                    <a:pt x="2019797" y="1227318"/>
                  </a:cubicBezTo>
                  <a:cubicBezTo>
                    <a:pt x="2040752" y="1217793"/>
                    <a:pt x="2050277" y="1201601"/>
                    <a:pt x="2051229" y="1178741"/>
                  </a:cubicBezTo>
                  <a:cubicBezTo>
                    <a:pt x="2058849" y="1162548"/>
                    <a:pt x="2071232" y="1167311"/>
                    <a:pt x="2083614" y="1172073"/>
                  </a:cubicBezTo>
                  <a:cubicBezTo>
                    <a:pt x="2111237" y="1181598"/>
                    <a:pt x="2136002" y="1178741"/>
                    <a:pt x="2161719" y="1162548"/>
                  </a:cubicBezTo>
                  <a:cubicBezTo>
                    <a:pt x="2193152" y="1142546"/>
                    <a:pt x="2229347" y="1134926"/>
                    <a:pt x="2266494" y="1136831"/>
                  </a:cubicBezTo>
                  <a:cubicBezTo>
                    <a:pt x="2288402" y="1137783"/>
                    <a:pt x="2310309" y="1137783"/>
                    <a:pt x="2331264" y="1133021"/>
                  </a:cubicBezTo>
                  <a:cubicBezTo>
                    <a:pt x="2370317" y="1123496"/>
                    <a:pt x="2397939" y="1138736"/>
                    <a:pt x="2387462" y="1197791"/>
                  </a:cubicBezTo>
                  <a:cubicBezTo>
                    <a:pt x="2384604" y="1213983"/>
                    <a:pt x="2384604" y="1228271"/>
                    <a:pt x="2400797" y="1229223"/>
                  </a:cubicBezTo>
                  <a:cubicBezTo>
                    <a:pt x="2447469" y="1231128"/>
                    <a:pt x="2477949" y="1266371"/>
                    <a:pt x="2517002" y="1283516"/>
                  </a:cubicBezTo>
                  <a:cubicBezTo>
                    <a:pt x="2538909" y="1293041"/>
                    <a:pt x="2550339" y="1296851"/>
                    <a:pt x="2556055" y="1266371"/>
                  </a:cubicBezTo>
                  <a:cubicBezTo>
                    <a:pt x="2561769" y="1236843"/>
                    <a:pt x="2589392" y="1227318"/>
                    <a:pt x="2617967" y="1241606"/>
                  </a:cubicBezTo>
                  <a:cubicBezTo>
                    <a:pt x="2644637" y="1254941"/>
                    <a:pt x="2673212" y="1262561"/>
                    <a:pt x="2701787" y="1271133"/>
                  </a:cubicBezTo>
                  <a:cubicBezTo>
                    <a:pt x="2743697" y="1283516"/>
                    <a:pt x="2782749" y="1259703"/>
                    <a:pt x="2823707" y="1270181"/>
                  </a:cubicBezTo>
                  <a:cubicBezTo>
                    <a:pt x="2833232" y="1272086"/>
                    <a:pt x="2840852" y="1262561"/>
                    <a:pt x="2842757" y="1253988"/>
                  </a:cubicBezTo>
                  <a:cubicBezTo>
                    <a:pt x="2847519" y="1233033"/>
                    <a:pt x="2856092" y="1212078"/>
                    <a:pt x="2857997" y="1191123"/>
                  </a:cubicBezTo>
                  <a:cubicBezTo>
                    <a:pt x="2861807" y="1157786"/>
                    <a:pt x="2857044" y="1154928"/>
                    <a:pt x="2824659" y="1163501"/>
                  </a:cubicBezTo>
                  <a:cubicBezTo>
                    <a:pt x="2807514" y="1168263"/>
                    <a:pt x="2793227" y="1167311"/>
                    <a:pt x="2781797" y="1153023"/>
                  </a:cubicBezTo>
                  <a:lnTo>
                    <a:pt x="2778142" y="1149005"/>
                  </a:lnTo>
                  <a:lnTo>
                    <a:pt x="2758579" y="1157637"/>
                  </a:lnTo>
                  <a:cubicBezTo>
                    <a:pt x="2730182" y="1164691"/>
                    <a:pt x="2706072" y="1153261"/>
                    <a:pt x="2684641" y="1122543"/>
                  </a:cubicBezTo>
                  <a:cubicBezTo>
                    <a:pt x="2676068" y="1110161"/>
                    <a:pt x="2672258" y="1095873"/>
                    <a:pt x="2664638" y="1083491"/>
                  </a:cubicBezTo>
                  <a:cubicBezTo>
                    <a:pt x="2658923" y="1073966"/>
                    <a:pt x="2664638" y="1054916"/>
                    <a:pt x="2646541" y="1054916"/>
                  </a:cubicBezTo>
                  <a:cubicBezTo>
                    <a:pt x="2631301" y="1055868"/>
                    <a:pt x="2616061" y="1061583"/>
                    <a:pt x="2610346" y="1080633"/>
                  </a:cubicBezTo>
                  <a:lnTo>
                    <a:pt x="2609202" y="1082346"/>
                  </a:lnTo>
                  <a:lnTo>
                    <a:pt x="2613204" y="1086348"/>
                  </a:lnTo>
                  <a:cubicBezTo>
                    <a:pt x="2619871" y="1093968"/>
                    <a:pt x="2626539" y="1101588"/>
                    <a:pt x="2632254" y="1108255"/>
                  </a:cubicBezTo>
                  <a:cubicBezTo>
                    <a:pt x="2619871" y="1117780"/>
                    <a:pt x="2617014" y="1133020"/>
                    <a:pt x="2609394" y="1145403"/>
                  </a:cubicBezTo>
                  <a:cubicBezTo>
                    <a:pt x="2602726" y="1154928"/>
                    <a:pt x="2586534" y="1142545"/>
                    <a:pt x="2584629" y="1132068"/>
                  </a:cubicBezTo>
                  <a:cubicBezTo>
                    <a:pt x="2581771" y="1117780"/>
                    <a:pt x="2574151" y="1106350"/>
                    <a:pt x="2566055" y="1095397"/>
                  </a:cubicBezTo>
                  <a:lnTo>
                    <a:pt x="2558490" y="1083461"/>
                  </a:lnTo>
                  <a:lnTo>
                    <a:pt x="2545576" y="1071108"/>
                  </a:lnTo>
                  <a:cubicBezTo>
                    <a:pt x="2541766" y="1068251"/>
                    <a:pt x="2537003" y="1065393"/>
                    <a:pt x="2536051" y="1061583"/>
                  </a:cubicBezTo>
                  <a:cubicBezTo>
                    <a:pt x="2522716" y="1003481"/>
                    <a:pt x="2462708" y="991098"/>
                    <a:pt x="2429371" y="952046"/>
                  </a:cubicBezTo>
                  <a:cubicBezTo>
                    <a:pt x="2426513" y="949188"/>
                    <a:pt x="2421751" y="947283"/>
                    <a:pt x="2417941" y="944426"/>
                  </a:cubicBezTo>
                  <a:cubicBezTo>
                    <a:pt x="2416036" y="943473"/>
                    <a:pt x="2413178" y="943473"/>
                    <a:pt x="2407463" y="947283"/>
                  </a:cubicBezTo>
                  <a:cubicBezTo>
                    <a:pt x="2425561" y="973001"/>
                    <a:pt x="2440801" y="998718"/>
                    <a:pt x="2469376" y="1014911"/>
                  </a:cubicBezTo>
                  <a:cubicBezTo>
                    <a:pt x="2483663" y="1023483"/>
                    <a:pt x="2500808" y="1028246"/>
                    <a:pt x="2509381" y="1044438"/>
                  </a:cubicBezTo>
                  <a:cubicBezTo>
                    <a:pt x="2510333" y="1049201"/>
                    <a:pt x="2508428" y="1053963"/>
                    <a:pt x="2504618" y="1057773"/>
                  </a:cubicBezTo>
                  <a:cubicBezTo>
                    <a:pt x="2500808" y="1066346"/>
                    <a:pt x="2479853" y="1059678"/>
                    <a:pt x="2488426" y="1077776"/>
                  </a:cubicBezTo>
                  <a:cubicBezTo>
                    <a:pt x="2485568" y="1082538"/>
                    <a:pt x="2481758" y="1084443"/>
                    <a:pt x="2476996" y="1084443"/>
                  </a:cubicBezTo>
                  <a:cubicBezTo>
                    <a:pt x="2437943" y="1050153"/>
                    <a:pt x="2385556" y="1032056"/>
                    <a:pt x="2356028" y="985383"/>
                  </a:cubicBezTo>
                  <a:cubicBezTo>
                    <a:pt x="2346503" y="970143"/>
                    <a:pt x="2333168" y="968238"/>
                    <a:pt x="2317928" y="978716"/>
                  </a:cubicBezTo>
                  <a:cubicBezTo>
                    <a:pt x="2310308" y="984431"/>
                    <a:pt x="2301736" y="994908"/>
                    <a:pt x="2295068" y="993003"/>
                  </a:cubicBezTo>
                  <a:cubicBezTo>
                    <a:pt x="2237918" y="978716"/>
                    <a:pt x="2232203" y="1040628"/>
                    <a:pt x="2196008" y="1057773"/>
                  </a:cubicBezTo>
                  <a:cubicBezTo>
                    <a:pt x="2185531" y="1062536"/>
                    <a:pt x="2183626" y="1075871"/>
                    <a:pt x="2181721" y="1087301"/>
                  </a:cubicBezTo>
                  <a:cubicBezTo>
                    <a:pt x="2172196" y="1130163"/>
                    <a:pt x="2149336" y="1152071"/>
                    <a:pt x="2105521" y="1157786"/>
                  </a:cubicBezTo>
                  <a:cubicBezTo>
                    <a:pt x="2088376" y="1159691"/>
                    <a:pt x="2069326" y="1179693"/>
                    <a:pt x="2053133" y="1155881"/>
                  </a:cubicBezTo>
                  <a:cubicBezTo>
                    <a:pt x="2052181" y="1145403"/>
                    <a:pt x="2048371" y="1137783"/>
                    <a:pt x="2036941" y="1136831"/>
                  </a:cubicBezTo>
                  <a:cubicBezTo>
                    <a:pt x="2026463" y="1135878"/>
                    <a:pt x="2010271" y="1148261"/>
                    <a:pt x="2008366" y="1131116"/>
                  </a:cubicBezTo>
                  <a:cubicBezTo>
                    <a:pt x="2005508" y="1113018"/>
                    <a:pt x="1993126" y="1094921"/>
                    <a:pt x="2001698" y="1074918"/>
                  </a:cubicBezTo>
                  <a:cubicBezTo>
                    <a:pt x="2011223" y="1051106"/>
                    <a:pt x="2015986" y="1027293"/>
                    <a:pt x="2008366" y="1001576"/>
                  </a:cubicBezTo>
                  <a:cubicBezTo>
                    <a:pt x="2002651" y="979668"/>
                    <a:pt x="2021701" y="978716"/>
                    <a:pt x="2035988" y="977763"/>
                  </a:cubicBezTo>
                  <a:cubicBezTo>
                    <a:pt x="2059801" y="974906"/>
                    <a:pt x="2083613" y="981573"/>
                    <a:pt x="2107426" y="983478"/>
                  </a:cubicBezTo>
                  <a:cubicBezTo>
                    <a:pt x="2120761" y="984431"/>
                    <a:pt x="2139811" y="992051"/>
                    <a:pt x="2148383" y="975858"/>
                  </a:cubicBezTo>
                  <a:cubicBezTo>
                    <a:pt x="2157908" y="956808"/>
                    <a:pt x="2162671" y="934901"/>
                    <a:pt x="2150288" y="913946"/>
                  </a:cubicBezTo>
                  <a:cubicBezTo>
                    <a:pt x="2140763" y="897753"/>
                    <a:pt x="2131238" y="882513"/>
                    <a:pt x="2112188" y="876798"/>
                  </a:cubicBezTo>
                  <a:cubicBezTo>
                    <a:pt x="2105521" y="874893"/>
                    <a:pt x="2094091" y="873941"/>
                    <a:pt x="2096948" y="862511"/>
                  </a:cubicBezTo>
                  <a:cubicBezTo>
                    <a:pt x="2098853" y="852033"/>
                    <a:pt x="2109331" y="852033"/>
                    <a:pt x="2118856" y="849176"/>
                  </a:cubicBezTo>
                  <a:cubicBezTo>
                    <a:pt x="2149336" y="838698"/>
                    <a:pt x="2177911" y="830126"/>
                    <a:pt x="2206486" y="810123"/>
                  </a:cubicBezTo>
                  <a:cubicBezTo>
                    <a:pt x="2241728" y="785358"/>
                    <a:pt x="2258873" y="735828"/>
                    <a:pt x="2308403" y="731066"/>
                  </a:cubicBezTo>
                  <a:cubicBezTo>
                    <a:pt x="2322691" y="729161"/>
                    <a:pt x="2323643" y="718683"/>
                    <a:pt x="2321738" y="708206"/>
                  </a:cubicBezTo>
                  <a:cubicBezTo>
                    <a:pt x="2319833" y="698681"/>
                    <a:pt x="2314118" y="689156"/>
                    <a:pt x="2311261" y="679631"/>
                  </a:cubicBezTo>
                  <a:cubicBezTo>
                    <a:pt x="2307451" y="666296"/>
                    <a:pt x="2305546" y="652008"/>
                    <a:pt x="2320786" y="643436"/>
                  </a:cubicBezTo>
                  <a:cubicBezTo>
                    <a:pt x="2326501" y="640578"/>
                    <a:pt x="2334121" y="632958"/>
                    <a:pt x="2338883" y="638673"/>
                  </a:cubicBezTo>
                  <a:cubicBezTo>
                    <a:pt x="2346503" y="649151"/>
                    <a:pt x="2353171" y="662486"/>
                    <a:pt x="2343646" y="675821"/>
                  </a:cubicBezTo>
                  <a:cubicBezTo>
                    <a:pt x="2337931" y="685346"/>
                    <a:pt x="2342693" y="692966"/>
                    <a:pt x="2348408" y="699633"/>
                  </a:cubicBezTo>
                  <a:cubicBezTo>
                    <a:pt x="2356028" y="708206"/>
                    <a:pt x="2364601" y="711063"/>
                    <a:pt x="2376031" y="706301"/>
                  </a:cubicBezTo>
                  <a:cubicBezTo>
                    <a:pt x="2378888" y="705348"/>
                    <a:pt x="2381746" y="704396"/>
                    <a:pt x="2385556" y="704396"/>
                  </a:cubicBezTo>
                  <a:cubicBezTo>
                    <a:pt x="2409368" y="712968"/>
                    <a:pt x="2432228" y="712016"/>
                    <a:pt x="2454136" y="698681"/>
                  </a:cubicBezTo>
                  <a:cubicBezTo>
                    <a:pt x="2460803" y="694871"/>
                    <a:pt x="2469376" y="692966"/>
                    <a:pt x="2476996" y="692013"/>
                  </a:cubicBezTo>
                  <a:cubicBezTo>
                    <a:pt x="2517001" y="689156"/>
                    <a:pt x="2517001" y="689156"/>
                    <a:pt x="2517953" y="648198"/>
                  </a:cubicBezTo>
                  <a:cubicBezTo>
                    <a:pt x="2525573" y="626291"/>
                    <a:pt x="2540813" y="618671"/>
                    <a:pt x="2563673" y="626291"/>
                  </a:cubicBezTo>
                  <a:cubicBezTo>
                    <a:pt x="2558911" y="610098"/>
                    <a:pt x="2545576" y="599621"/>
                    <a:pt x="2554148" y="585333"/>
                  </a:cubicBezTo>
                  <a:lnTo>
                    <a:pt x="2572928" y="573708"/>
                  </a:lnTo>
                  <a:lnTo>
                    <a:pt x="2586098" y="571735"/>
                  </a:lnTo>
                  <a:lnTo>
                    <a:pt x="2586726" y="571671"/>
                  </a:lnTo>
                  <a:cubicBezTo>
                    <a:pt x="2599630" y="572653"/>
                    <a:pt x="2613203" y="578189"/>
                    <a:pt x="2624633" y="568188"/>
                  </a:cubicBezTo>
                  <a:cubicBezTo>
                    <a:pt x="2626538" y="566283"/>
                    <a:pt x="2628443" y="565331"/>
                    <a:pt x="2630348" y="563426"/>
                  </a:cubicBezTo>
                  <a:cubicBezTo>
                    <a:pt x="2634158" y="561521"/>
                    <a:pt x="2634158" y="568188"/>
                    <a:pt x="2633206" y="563426"/>
                  </a:cubicBezTo>
                  <a:cubicBezTo>
                    <a:pt x="2632253" y="557711"/>
                    <a:pt x="2629396" y="564378"/>
                    <a:pt x="2626538" y="563426"/>
                  </a:cubicBezTo>
                  <a:cubicBezTo>
                    <a:pt x="2615584" y="567236"/>
                    <a:pt x="2604392" y="569141"/>
                    <a:pt x="2593082" y="570689"/>
                  </a:cubicBezTo>
                  <a:lnTo>
                    <a:pt x="2586098" y="571735"/>
                  </a:lnTo>
                  <a:lnTo>
                    <a:pt x="2574151" y="572951"/>
                  </a:lnTo>
                  <a:lnTo>
                    <a:pt x="2572928" y="573708"/>
                  </a:lnTo>
                  <a:lnTo>
                    <a:pt x="2558911" y="575808"/>
                  </a:lnTo>
                  <a:cubicBezTo>
                    <a:pt x="2533193" y="580571"/>
                    <a:pt x="2516048" y="563426"/>
                    <a:pt x="2506523" y="541518"/>
                  </a:cubicBezTo>
                  <a:cubicBezTo>
                    <a:pt x="2496998" y="519611"/>
                    <a:pt x="2487473" y="498656"/>
                    <a:pt x="2512238" y="480558"/>
                  </a:cubicBezTo>
                  <a:cubicBezTo>
                    <a:pt x="2520811" y="474843"/>
                    <a:pt x="2527478" y="467223"/>
                    <a:pt x="2533193" y="458651"/>
                  </a:cubicBezTo>
                  <a:cubicBezTo>
                    <a:pt x="2537003" y="452936"/>
                    <a:pt x="2541766" y="446268"/>
                    <a:pt x="2534146" y="440553"/>
                  </a:cubicBezTo>
                  <a:cubicBezTo>
                    <a:pt x="2526526" y="434838"/>
                    <a:pt x="2515096" y="437696"/>
                    <a:pt x="2513191" y="445316"/>
                  </a:cubicBezTo>
                  <a:cubicBezTo>
                    <a:pt x="2506523" y="474843"/>
                    <a:pt x="2482711" y="489131"/>
                    <a:pt x="2464613" y="509133"/>
                  </a:cubicBezTo>
                  <a:cubicBezTo>
                    <a:pt x="2452231" y="523421"/>
                    <a:pt x="2455088" y="538661"/>
                    <a:pt x="2467471" y="551996"/>
                  </a:cubicBezTo>
                  <a:cubicBezTo>
                    <a:pt x="2481758" y="567236"/>
                    <a:pt x="2481758" y="582476"/>
                    <a:pt x="2468423" y="597716"/>
                  </a:cubicBezTo>
                  <a:cubicBezTo>
                    <a:pt x="2457946" y="610098"/>
                    <a:pt x="2455088" y="623433"/>
                    <a:pt x="2453183" y="638673"/>
                  </a:cubicBezTo>
                  <a:cubicBezTo>
                    <a:pt x="2451278" y="657723"/>
                    <a:pt x="2442706" y="671058"/>
                    <a:pt x="2423656" y="676773"/>
                  </a:cubicBezTo>
                  <a:cubicBezTo>
                    <a:pt x="2413178" y="682488"/>
                    <a:pt x="2402701" y="690108"/>
                    <a:pt x="2389366" y="683441"/>
                  </a:cubicBezTo>
                  <a:cubicBezTo>
                    <a:pt x="2381746" y="676773"/>
                    <a:pt x="2376983" y="670106"/>
                    <a:pt x="2383651" y="659628"/>
                  </a:cubicBezTo>
                  <a:cubicBezTo>
                    <a:pt x="2377936" y="649151"/>
                    <a:pt x="2372221" y="638673"/>
                    <a:pt x="2367458" y="627243"/>
                  </a:cubicBezTo>
                  <a:cubicBezTo>
                    <a:pt x="2348408" y="585333"/>
                    <a:pt x="2348408" y="584381"/>
                    <a:pt x="2308403" y="612003"/>
                  </a:cubicBezTo>
                  <a:cubicBezTo>
                    <a:pt x="2273161" y="616766"/>
                    <a:pt x="2265541" y="608193"/>
                    <a:pt x="2270303" y="571046"/>
                  </a:cubicBezTo>
                  <a:cubicBezTo>
                    <a:pt x="2271256" y="560568"/>
                    <a:pt x="2287448" y="545328"/>
                    <a:pt x="2260778" y="543423"/>
                  </a:cubicBezTo>
                  <a:cubicBezTo>
                    <a:pt x="2255063" y="542471"/>
                    <a:pt x="2255063" y="530088"/>
                    <a:pt x="2259826" y="522468"/>
                  </a:cubicBezTo>
                  <a:cubicBezTo>
                    <a:pt x="2313166" y="486273"/>
                    <a:pt x="2361743" y="445316"/>
                    <a:pt x="2390318" y="385308"/>
                  </a:cubicBezTo>
                  <a:cubicBezTo>
                    <a:pt x="2396986" y="372926"/>
                    <a:pt x="2403653" y="362448"/>
                    <a:pt x="2416988" y="357686"/>
                  </a:cubicBezTo>
                  <a:cubicBezTo>
                    <a:pt x="2416988" y="355781"/>
                    <a:pt x="2416988" y="353876"/>
                    <a:pt x="2417941" y="351971"/>
                  </a:cubicBezTo>
                  <a:cubicBezTo>
                    <a:pt x="2419846" y="352923"/>
                    <a:pt x="2423656" y="354828"/>
                    <a:pt x="2424608" y="353876"/>
                  </a:cubicBezTo>
                  <a:cubicBezTo>
                    <a:pt x="2434371" y="344351"/>
                    <a:pt x="2443539" y="338934"/>
                    <a:pt x="2452245" y="336582"/>
                  </a:cubicBezTo>
                  <a:cubicBezTo>
                    <a:pt x="2458775" y="334818"/>
                    <a:pt x="2465045" y="334779"/>
                    <a:pt x="2471113" y="336025"/>
                  </a:cubicBezTo>
                  <a:close/>
                  <a:moveTo>
                    <a:pt x="761544" y="194808"/>
                  </a:moveTo>
                  <a:cubicBezTo>
                    <a:pt x="773926" y="196713"/>
                    <a:pt x="774879" y="206238"/>
                    <a:pt x="773926" y="216716"/>
                  </a:cubicBezTo>
                  <a:cubicBezTo>
                    <a:pt x="755829" y="237671"/>
                    <a:pt x="760591" y="257673"/>
                    <a:pt x="773926" y="278628"/>
                  </a:cubicBezTo>
                  <a:cubicBezTo>
                    <a:pt x="748209" y="302441"/>
                    <a:pt x="720586" y="315776"/>
                    <a:pt x="687249" y="293868"/>
                  </a:cubicBezTo>
                  <a:cubicBezTo>
                    <a:pt x="682486" y="291011"/>
                    <a:pt x="675819" y="292916"/>
                    <a:pt x="671056" y="292916"/>
                  </a:cubicBezTo>
                  <a:cubicBezTo>
                    <a:pt x="660579" y="294821"/>
                    <a:pt x="650101" y="296726"/>
                    <a:pt x="640576" y="298631"/>
                  </a:cubicBezTo>
                  <a:cubicBezTo>
                    <a:pt x="627241" y="300536"/>
                    <a:pt x="613906" y="302441"/>
                    <a:pt x="603429" y="291011"/>
                  </a:cubicBezTo>
                  <a:cubicBezTo>
                    <a:pt x="636766" y="258626"/>
                    <a:pt x="678676" y="239576"/>
                    <a:pt x="715824" y="211953"/>
                  </a:cubicBezTo>
                  <a:cubicBezTo>
                    <a:pt x="719634" y="209096"/>
                    <a:pt x="724396" y="211953"/>
                    <a:pt x="727254" y="215763"/>
                  </a:cubicBezTo>
                  <a:cubicBezTo>
                    <a:pt x="746304" y="220526"/>
                    <a:pt x="741541" y="187188"/>
                    <a:pt x="761544" y="194808"/>
                  </a:cubicBezTo>
                  <a:close/>
                  <a:moveTo>
                    <a:pt x="873343" y="184331"/>
                  </a:moveTo>
                  <a:cubicBezTo>
                    <a:pt x="879653" y="185283"/>
                    <a:pt x="886320" y="188617"/>
                    <a:pt x="891083" y="191951"/>
                  </a:cubicBezTo>
                  <a:cubicBezTo>
                    <a:pt x="904418" y="200523"/>
                    <a:pt x="892988" y="209096"/>
                    <a:pt x="888226" y="217668"/>
                  </a:cubicBezTo>
                  <a:lnTo>
                    <a:pt x="879241" y="234820"/>
                  </a:lnTo>
                  <a:lnTo>
                    <a:pt x="895370" y="235036"/>
                  </a:lnTo>
                  <a:cubicBezTo>
                    <a:pt x="907514" y="238206"/>
                    <a:pt x="906800" y="249815"/>
                    <a:pt x="899656" y="266246"/>
                  </a:cubicBezTo>
                  <a:cubicBezTo>
                    <a:pt x="894893" y="277676"/>
                    <a:pt x="884416" y="289106"/>
                    <a:pt x="892988" y="303393"/>
                  </a:cubicBezTo>
                  <a:cubicBezTo>
                    <a:pt x="897751" y="310061"/>
                    <a:pt x="901561" y="309108"/>
                    <a:pt x="905371" y="303393"/>
                  </a:cubicBezTo>
                  <a:cubicBezTo>
                    <a:pt x="923468" y="307203"/>
                    <a:pt x="923468" y="307203"/>
                    <a:pt x="915848" y="337683"/>
                  </a:cubicBezTo>
                  <a:cubicBezTo>
                    <a:pt x="926326" y="330063"/>
                    <a:pt x="936803" y="329111"/>
                    <a:pt x="946328" y="324348"/>
                  </a:cubicBezTo>
                  <a:lnTo>
                    <a:pt x="973409" y="303804"/>
                  </a:lnTo>
                  <a:lnTo>
                    <a:pt x="975260" y="292796"/>
                  </a:lnTo>
                  <a:cubicBezTo>
                    <a:pt x="974903" y="288629"/>
                    <a:pt x="972522" y="284819"/>
                    <a:pt x="965378" y="281485"/>
                  </a:cubicBezTo>
                  <a:cubicBezTo>
                    <a:pt x="944423" y="270055"/>
                    <a:pt x="942518" y="249100"/>
                    <a:pt x="962521" y="233860"/>
                  </a:cubicBezTo>
                  <a:cubicBezTo>
                    <a:pt x="977761" y="221478"/>
                    <a:pt x="993953" y="208143"/>
                    <a:pt x="1013956" y="203380"/>
                  </a:cubicBezTo>
                  <a:cubicBezTo>
                    <a:pt x="1018718" y="201475"/>
                    <a:pt x="1023481" y="200046"/>
                    <a:pt x="1028243" y="200165"/>
                  </a:cubicBezTo>
                  <a:cubicBezTo>
                    <a:pt x="1033006" y="200284"/>
                    <a:pt x="1037768" y="201951"/>
                    <a:pt x="1042531" y="206238"/>
                  </a:cubicBezTo>
                  <a:cubicBezTo>
                    <a:pt x="1037768" y="220525"/>
                    <a:pt x="1018718" y="221478"/>
                    <a:pt x="1016813" y="234813"/>
                  </a:cubicBezTo>
                  <a:cubicBezTo>
                    <a:pt x="1029196" y="212905"/>
                    <a:pt x="1052056" y="208143"/>
                    <a:pt x="1075868" y="204333"/>
                  </a:cubicBezTo>
                  <a:cubicBezTo>
                    <a:pt x="1082536" y="204333"/>
                    <a:pt x="1089203" y="204333"/>
                    <a:pt x="1095871" y="204333"/>
                  </a:cubicBezTo>
                  <a:cubicBezTo>
                    <a:pt x="1106348" y="211953"/>
                    <a:pt x="1099681" y="223383"/>
                    <a:pt x="1099681" y="232908"/>
                  </a:cubicBezTo>
                  <a:cubicBezTo>
                    <a:pt x="1112063" y="235765"/>
                    <a:pt x="1123493" y="229098"/>
                    <a:pt x="1133971" y="231003"/>
                  </a:cubicBezTo>
                  <a:cubicBezTo>
                    <a:pt x="1140638" y="231003"/>
                    <a:pt x="1146353" y="233860"/>
                    <a:pt x="1151116" y="238623"/>
                  </a:cubicBezTo>
                  <a:cubicBezTo>
                    <a:pt x="1162546" y="262435"/>
                    <a:pt x="1192073" y="265293"/>
                    <a:pt x="1205408" y="287200"/>
                  </a:cubicBezTo>
                  <a:cubicBezTo>
                    <a:pt x="1219696" y="305298"/>
                    <a:pt x="1210171" y="320538"/>
                    <a:pt x="1198741" y="334825"/>
                  </a:cubicBezTo>
                  <a:cubicBezTo>
                    <a:pt x="1205408" y="359590"/>
                    <a:pt x="1234936" y="358638"/>
                    <a:pt x="1248271" y="377688"/>
                  </a:cubicBezTo>
                  <a:cubicBezTo>
                    <a:pt x="1257796" y="391023"/>
                    <a:pt x="1257796" y="393880"/>
                    <a:pt x="1246366" y="402453"/>
                  </a:cubicBezTo>
                  <a:cubicBezTo>
                    <a:pt x="1226363" y="415788"/>
                    <a:pt x="1207313" y="445315"/>
                    <a:pt x="1187311" y="402453"/>
                  </a:cubicBezTo>
                  <a:cubicBezTo>
                    <a:pt x="1184453" y="396738"/>
                    <a:pt x="1176833" y="390070"/>
                    <a:pt x="1171118" y="396738"/>
                  </a:cubicBezTo>
                  <a:cubicBezTo>
                    <a:pt x="1161593" y="407215"/>
                    <a:pt x="1163498" y="418645"/>
                    <a:pt x="1171118" y="431028"/>
                  </a:cubicBezTo>
                  <a:cubicBezTo>
                    <a:pt x="1186358" y="457698"/>
                    <a:pt x="1180643" y="471033"/>
                    <a:pt x="1151116" y="479605"/>
                  </a:cubicBezTo>
                  <a:cubicBezTo>
                    <a:pt x="1147306" y="475795"/>
                    <a:pt x="1141591" y="474843"/>
                    <a:pt x="1136828" y="476748"/>
                  </a:cubicBezTo>
                  <a:cubicBezTo>
                    <a:pt x="1132066" y="478653"/>
                    <a:pt x="1134923" y="483415"/>
                    <a:pt x="1136828" y="487225"/>
                  </a:cubicBezTo>
                  <a:cubicBezTo>
                    <a:pt x="1135876" y="500560"/>
                    <a:pt x="1128256" y="503418"/>
                    <a:pt x="1118731" y="497703"/>
                  </a:cubicBezTo>
                  <a:cubicBezTo>
                    <a:pt x="1098728" y="487225"/>
                    <a:pt x="1074916" y="482463"/>
                    <a:pt x="1066343" y="455793"/>
                  </a:cubicBezTo>
                  <a:cubicBezTo>
                    <a:pt x="1058723" y="432933"/>
                    <a:pt x="1039673" y="427218"/>
                    <a:pt x="1016813" y="433885"/>
                  </a:cubicBezTo>
                  <a:cubicBezTo>
                    <a:pt x="1008241" y="436743"/>
                    <a:pt x="999668" y="438648"/>
                    <a:pt x="996811" y="428170"/>
                  </a:cubicBezTo>
                  <a:cubicBezTo>
                    <a:pt x="993001" y="415788"/>
                    <a:pt x="1007288" y="411025"/>
                    <a:pt x="1013003" y="411978"/>
                  </a:cubicBezTo>
                  <a:cubicBezTo>
                    <a:pt x="1055866" y="420550"/>
                    <a:pt x="1078726" y="386260"/>
                    <a:pt x="1109206" y="369115"/>
                  </a:cubicBezTo>
                  <a:cubicBezTo>
                    <a:pt x="1117778" y="343398"/>
                    <a:pt x="1089203" y="330063"/>
                    <a:pt x="1089203" y="307203"/>
                  </a:cubicBezTo>
                  <a:cubicBezTo>
                    <a:pt x="1085393" y="301488"/>
                    <a:pt x="1081583" y="296725"/>
                    <a:pt x="1077773" y="291010"/>
                  </a:cubicBezTo>
                  <a:cubicBezTo>
                    <a:pt x="1057771" y="307203"/>
                    <a:pt x="1036816" y="290058"/>
                    <a:pt x="1016813" y="292915"/>
                  </a:cubicBezTo>
                  <a:cubicBezTo>
                    <a:pt x="1012050" y="293391"/>
                    <a:pt x="1008717" y="294106"/>
                    <a:pt x="1007169" y="296011"/>
                  </a:cubicBezTo>
                  <a:lnTo>
                    <a:pt x="1007866" y="302667"/>
                  </a:lnTo>
                  <a:lnTo>
                    <a:pt x="1009193" y="303393"/>
                  </a:lnTo>
                  <a:cubicBezTo>
                    <a:pt x="1013003" y="324348"/>
                    <a:pt x="986333" y="363401"/>
                    <a:pt x="962521" y="370068"/>
                  </a:cubicBezTo>
                  <a:cubicBezTo>
                    <a:pt x="943471" y="375783"/>
                    <a:pt x="924421" y="377688"/>
                    <a:pt x="905371" y="371973"/>
                  </a:cubicBezTo>
                  <a:cubicBezTo>
                    <a:pt x="896798" y="389118"/>
                    <a:pt x="879653" y="396738"/>
                    <a:pt x="868223" y="410073"/>
                  </a:cubicBezTo>
                  <a:cubicBezTo>
                    <a:pt x="859651" y="419598"/>
                    <a:pt x="849173" y="424361"/>
                    <a:pt x="836791" y="426266"/>
                  </a:cubicBezTo>
                  <a:cubicBezTo>
                    <a:pt x="830123" y="425313"/>
                    <a:pt x="820598" y="421503"/>
                    <a:pt x="816788" y="424361"/>
                  </a:cubicBezTo>
                  <a:cubicBezTo>
                    <a:pt x="772973" y="455793"/>
                    <a:pt x="714871" y="464366"/>
                    <a:pt x="677723" y="507228"/>
                  </a:cubicBezTo>
                  <a:cubicBezTo>
                    <a:pt x="667246" y="519611"/>
                    <a:pt x="646291" y="531993"/>
                    <a:pt x="668198" y="553901"/>
                  </a:cubicBezTo>
                  <a:cubicBezTo>
                    <a:pt x="672961" y="558663"/>
                    <a:pt x="665341" y="574856"/>
                    <a:pt x="662483" y="586286"/>
                  </a:cubicBezTo>
                  <a:cubicBezTo>
                    <a:pt x="685343" y="585333"/>
                    <a:pt x="702488" y="596763"/>
                    <a:pt x="716776" y="612956"/>
                  </a:cubicBezTo>
                  <a:cubicBezTo>
                    <a:pt x="731063" y="630101"/>
                    <a:pt x="747256" y="644388"/>
                    <a:pt x="771068" y="645341"/>
                  </a:cubicBezTo>
                  <a:cubicBezTo>
                    <a:pt x="789166" y="646293"/>
                    <a:pt x="788213" y="653913"/>
                    <a:pt x="782498" y="667248"/>
                  </a:cubicBezTo>
                  <a:cubicBezTo>
                    <a:pt x="774878" y="685346"/>
                    <a:pt x="766306" y="702491"/>
                    <a:pt x="772973" y="726303"/>
                  </a:cubicBezTo>
                  <a:cubicBezTo>
                    <a:pt x="779641" y="752973"/>
                    <a:pt x="789166" y="747258"/>
                    <a:pt x="805358" y="736781"/>
                  </a:cubicBezTo>
                  <a:cubicBezTo>
                    <a:pt x="823456" y="725351"/>
                    <a:pt x="826313" y="706301"/>
                    <a:pt x="828218" y="689156"/>
                  </a:cubicBezTo>
                  <a:cubicBezTo>
                    <a:pt x="831076" y="669153"/>
                    <a:pt x="841553" y="660581"/>
                    <a:pt x="858698" y="652961"/>
                  </a:cubicBezTo>
                  <a:cubicBezTo>
                    <a:pt x="901561" y="638673"/>
                    <a:pt x="911086" y="619623"/>
                    <a:pt x="901561" y="573903"/>
                  </a:cubicBezTo>
                  <a:cubicBezTo>
                    <a:pt x="900608" y="569141"/>
                    <a:pt x="899656" y="563426"/>
                    <a:pt x="904418" y="561521"/>
                  </a:cubicBezTo>
                  <a:cubicBezTo>
                    <a:pt x="937756" y="550091"/>
                    <a:pt x="937756" y="514848"/>
                    <a:pt x="953948" y="491988"/>
                  </a:cubicBezTo>
                  <a:cubicBezTo>
                    <a:pt x="957758" y="486273"/>
                    <a:pt x="961568" y="480558"/>
                    <a:pt x="968236" y="478653"/>
                  </a:cubicBezTo>
                  <a:cubicBezTo>
                    <a:pt x="991096" y="471986"/>
                    <a:pt x="1037768" y="491036"/>
                    <a:pt x="1049198" y="512943"/>
                  </a:cubicBezTo>
                  <a:cubicBezTo>
                    <a:pt x="1061581" y="517706"/>
                    <a:pt x="1074916" y="522468"/>
                    <a:pt x="1063486" y="539613"/>
                  </a:cubicBezTo>
                  <a:cubicBezTo>
                    <a:pt x="1048246" y="555806"/>
                    <a:pt x="1052056" y="572951"/>
                    <a:pt x="1067296" y="583428"/>
                  </a:cubicBezTo>
                  <a:cubicBezTo>
                    <a:pt x="1084441" y="593906"/>
                    <a:pt x="1099681" y="578666"/>
                    <a:pt x="1112063" y="568188"/>
                  </a:cubicBezTo>
                  <a:cubicBezTo>
                    <a:pt x="1139686" y="545328"/>
                    <a:pt x="1138733" y="544376"/>
                    <a:pt x="1146353" y="580571"/>
                  </a:cubicBezTo>
                  <a:cubicBezTo>
                    <a:pt x="1149211" y="592953"/>
                    <a:pt x="1154926" y="606288"/>
                    <a:pt x="1151116" y="616766"/>
                  </a:cubicBezTo>
                  <a:cubicBezTo>
                    <a:pt x="1138733" y="656771"/>
                    <a:pt x="1163498" y="672011"/>
                    <a:pt x="1193026" y="684393"/>
                  </a:cubicBezTo>
                  <a:cubicBezTo>
                    <a:pt x="1193026" y="693918"/>
                    <a:pt x="1188501" y="696537"/>
                    <a:pt x="1182905" y="697847"/>
                  </a:cubicBezTo>
                  <a:lnTo>
                    <a:pt x="1179024" y="699159"/>
                  </a:lnTo>
                  <a:lnTo>
                    <a:pt x="1177845" y="699023"/>
                  </a:lnTo>
                  <a:cubicBezTo>
                    <a:pt x="1174214" y="699455"/>
                    <a:pt x="1170404" y="700824"/>
                    <a:pt x="1166356" y="703443"/>
                  </a:cubicBezTo>
                  <a:lnTo>
                    <a:pt x="1179024" y="699159"/>
                  </a:lnTo>
                  <a:lnTo>
                    <a:pt x="1188263" y="700229"/>
                  </a:lnTo>
                  <a:cubicBezTo>
                    <a:pt x="1194931" y="702491"/>
                    <a:pt x="1201122" y="707253"/>
                    <a:pt x="1207313" y="712016"/>
                  </a:cubicBezTo>
                  <a:cubicBezTo>
                    <a:pt x="1210647" y="727732"/>
                    <a:pt x="1209694" y="741781"/>
                    <a:pt x="1205051" y="754402"/>
                  </a:cubicBezTo>
                  <a:lnTo>
                    <a:pt x="1180854" y="787924"/>
                  </a:lnTo>
                  <a:lnTo>
                    <a:pt x="1187073" y="807504"/>
                  </a:lnTo>
                  <a:cubicBezTo>
                    <a:pt x="1190883" y="812504"/>
                    <a:pt x="1196836" y="815362"/>
                    <a:pt x="1206361" y="814886"/>
                  </a:cubicBezTo>
                  <a:cubicBezTo>
                    <a:pt x="1214934" y="814886"/>
                    <a:pt x="1223506" y="816791"/>
                    <a:pt x="1213981" y="828221"/>
                  </a:cubicBezTo>
                  <a:cubicBezTo>
                    <a:pt x="1208266" y="850128"/>
                    <a:pt x="1205409" y="874893"/>
                    <a:pt x="1172071" y="862511"/>
                  </a:cubicBezTo>
                  <a:cubicBezTo>
                    <a:pt x="1153021" y="859653"/>
                    <a:pt x="1123494" y="872036"/>
                    <a:pt x="1115874" y="854891"/>
                  </a:cubicBezTo>
                  <a:cubicBezTo>
                    <a:pt x="1109206" y="839651"/>
                    <a:pt x="1133971" y="821553"/>
                    <a:pt x="1148259" y="807266"/>
                  </a:cubicBezTo>
                  <a:cubicBezTo>
                    <a:pt x="1157784" y="799646"/>
                    <a:pt x="1159689" y="785358"/>
                    <a:pt x="1173024" y="780596"/>
                  </a:cubicBezTo>
                  <a:lnTo>
                    <a:pt x="1173125" y="780684"/>
                  </a:lnTo>
                  <a:lnTo>
                    <a:pt x="1174333" y="770475"/>
                  </a:lnTo>
                  <a:cubicBezTo>
                    <a:pt x="1173023" y="767975"/>
                    <a:pt x="1169689" y="766784"/>
                    <a:pt x="1163498" y="767261"/>
                  </a:cubicBezTo>
                  <a:cubicBezTo>
                    <a:pt x="1147306" y="769166"/>
                    <a:pt x="1137781" y="780596"/>
                    <a:pt x="1124446" y="787263"/>
                  </a:cubicBezTo>
                  <a:cubicBezTo>
                    <a:pt x="1097776" y="793931"/>
                    <a:pt x="1070153" y="791073"/>
                    <a:pt x="1043483" y="789168"/>
                  </a:cubicBezTo>
                  <a:cubicBezTo>
                    <a:pt x="1026338" y="788216"/>
                    <a:pt x="1010146" y="786311"/>
                    <a:pt x="993953" y="794883"/>
                  </a:cubicBezTo>
                  <a:cubicBezTo>
                    <a:pt x="987286" y="810123"/>
                    <a:pt x="971093" y="808218"/>
                    <a:pt x="959663" y="814886"/>
                  </a:cubicBezTo>
                  <a:cubicBezTo>
                    <a:pt x="951091" y="825363"/>
                    <a:pt x="939661" y="831078"/>
                    <a:pt x="929183" y="839651"/>
                  </a:cubicBezTo>
                  <a:lnTo>
                    <a:pt x="925100" y="843462"/>
                  </a:lnTo>
                  <a:lnTo>
                    <a:pt x="915848" y="851081"/>
                  </a:lnTo>
                  <a:cubicBezTo>
                    <a:pt x="915848" y="851081"/>
                    <a:pt x="912991" y="851081"/>
                    <a:pt x="912991" y="851081"/>
                  </a:cubicBezTo>
                  <a:cubicBezTo>
                    <a:pt x="912991" y="851081"/>
                    <a:pt x="914896" y="852986"/>
                    <a:pt x="914896" y="852986"/>
                  </a:cubicBezTo>
                  <a:lnTo>
                    <a:pt x="925100" y="843462"/>
                  </a:lnTo>
                  <a:lnTo>
                    <a:pt x="932041" y="837746"/>
                  </a:lnTo>
                  <a:cubicBezTo>
                    <a:pt x="942518" y="824411"/>
                    <a:pt x="959663" y="826316"/>
                    <a:pt x="972998" y="820601"/>
                  </a:cubicBezTo>
                  <a:cubicBezTo>
                    <a:pt x="979666" y="818696"/>
                    <a:pt x="986333" y="814886"/>
                    <a:pt x="992048" y="814886"/>
                  </a:cubicBezTo>
                  <a:cubicBezTo>
                    <a:pt x="1003478" y="813933"/>
                    <a:pt x="1017766" y="809171"/>
                    <a:pt x="1023481" y="819648"/>
                  </a:cubicBezTo>
                  <a:cubicBezTo>
                    <a:pt x="1032053" y="834888"/>
                    <a:pt x="1013003" y="835841"/>
                    <a:pt x="1005383" y="842508"/>
                  </a:cubicBezTo>
                  <a:cubicBezTo>
                    <a:pt x="1003478" y="844413"/>
                    <a:pt x="1005383" y="851081"/>
                    <a:pt x="1006336" y="854891"/>
                  </a:cubicBezTo>
                  <a:cubicBezTo>
                    <a:pt x="997763" y="866321"/>
                    <a:pt x="1011098" y="877751"/>
                    <a:pt x="1005383" y="889181"/>
                  </a:cubicBezTo>
                  <a:cubicBezTo>
                    <a:pt x="1001573" y="899658"/>
                    <a:pt x="992048" y="903468"/>
                    <a:pt x="984428" y="910136"/>
                  </a:cubicBezTo>
                  <a:cubicBezTo>
                    <a:pt x="974903" y="918708"/>
                    <a:pt x="961568" y="909183"/>
                    <a:pt x="952043" y="916803"/>
                  </a:cubicBezTo>
                  <a:cubicBezTo>
                    <a:pt x="937756" y="931091"/>
                    <a:pt x="916801" y="932043"/>
                    <a:pt x="899656" y="938711"/>
                  </a:cubicBezTo>
                  <a:cubicBezTo>
                    <a:pt x="876796" y="947283"/>
                    <a:pt x="858698" y="959666"/>
                    <a:pt x="855841" y="985383"/>
                  </a:cubicBezTo>
                  <a:cubicBezTo>
                    <a:pt x="853936" y="1001576"/>
                    <a:pt x="839648" y="1003481"/>
                    <a:pt x="831076" y="1003481"/>
                  </a:cubicBezTo>
                  <a:cubicBezTo>
                    <a:pt x="779641" y="1006338"/>
                    <a:pt x="763448" y="1048248"/>
                    <a:pt x="738683" y="1081586"/>
                  </a:cubicBezTo>
                  <a:cubicBezTo>
                    <a:pt x="708203" y="1076823"/>
                    <a:pt x="712013" y="1097778"/>
                    <a:pt x="711061" y="1115876"/>
                  </a:cubicBezTo>
                  <a:cubicBezTo>
                    <a:pt x="707251" y="1144451"/>
                    <a:pt x="692011" y="1163501"/>
                    <a:pt x="666293" y="1175883"/>
                  </a:cubicBezTo>
                  <a:cubicBezTo>
                    <a:pt x="636766" y="1191123"/>
                    <a:pt x="610096" y="1209221"/>
                    <a:pt x="585331" y="1230176"/>
                  </a:cubicBezTo>
                  <a:cubicBezTo>
                    <a:pt x="565328" y="1247320"/>
                    <a:pt x="557708" y="1270181"/>
                    <a:pt x="559613" y="1297803"/>
                  </a:cubicBezTo>
                  <a:cubicBezTo>
                    <a:pt x="561518" y="1327331"/>
                    <a:pt x="564376" y="1356858"/>
                    <a:pt x="557708" y="1386386"/>
                  </a:cubicBezTo>
                  <a:cubicBezTo>
                    <a:pt x="555803" y="1394958"/>
                    <a:pt x="551993" y="1406388"/>
                    <a:pt x="542468" y="1407341"/>
                  </a:cubicBezTo>
                  <a:cubicBezTo>
                    <a:pt x="530086" y="1409246"/>
                    <a:pt x="531038" y="1394958"/>
                    <a:pt x="528181" y="1387338"/>
                  </a:cubicBezTo>
                  <a:cubicBezTo>
                    <a:pt x="522466" y="1365431"/>
                    <a:pt x="516751" y="1344476"/>
                    <a:pt x="519608" y="1320663"/>
                  </a:cubicBezTo>
                  <a:cubicBezTo>
                    <a:pt x="521513" y="1300661"/>
                    <a:pt x="522466" y="1280658"/>
                    <a:pt x="488176" y="1283516"/>
                  </a:cubicBezTo>
                  <a:cubicBezTo>
                    <a:pt x="470078" y="1285421"/>
                    <a:pt x="452933" y="1262561"/>
                    <a:pt x="429121" y="1267323"/>
                  </a:cubicBezTo>
                  <a:cubicBezTo>
                    <a:pt x="422453" y="1268276"/>
                    <a:pt x="411023" y="1265418"/>
                    <a:pt x="409118" y="1268276"/>
                  </a:cubicBezTo>
                  <a:cubicBezTo>
                    <a:pt x="391973" y="1307328"/>
                    <a:pt x="364351" y="1288278"/>
                    <a:pt x="336728" y="1284468"/>
                  </a:cubicBezTo>
                  <a:cubicBezTo>
                    <a:pt x="279578" y="1275896"/>
                    <a:pt x="228143" y="1315901"/>
                    <a:pt x="215761" y="1373051"/>
                  </a:cubicBezTo>
                  <a:cubicBezTo>
                    <a:pt x="210998" y="1396863"/>
                    <a:pt x="193853" y="1415913"/>
                    <a:pt x="189091" y="1441631"/>
                  </a:cubicBezTo>
                  <a:cubicBezTo>
                    <a:pt x="182423" y="1476873"/>
                    <a:pt x="183376" y="1511163"/>
                    <a:pt x="196711" y="1544501"/>
                  </a:cubicBezTo>
                  <a:cubicBezTo>
                    <a:pt x="204331" y="1564503"/>
                    <a:pt x="219571" y="1574028"/>
                    <a:pt x="244336" y="1573076"/>
                  </a:cubicBezTo>
                  <a:cubicBezTo>
                    <a:pt x="284341" y="1571171"/>
                    <a:pt x="310058" y="1555931"/>
                    <a:pt x="320536" y="1514973"/>
                  </a:cubicBezTo>
                  <a:cubicBezTo>
                    <a:pt x="324346" y="1500686"/>
                    <a:pt x="374828" y="1487351"/>
                    <a:pt x="387211" y="1494971"/>
                  </a:cubicBezTo>
                  <a:cubicBezTo>
                    <a:pt x="396736" y="1500686"/>
                    <a:pt x="392926" y="1507353"/>
                    <a:pt x="389116" y="1515926"/>
                  </a:cubicBezTo>
                  <a:cubicBezTo>
                    <a:pt x="372923" y="1552121"/>
                    <a:pt x="358636" y="1589268"/>
                    <a:pt x="340538" y="1624511"/>
                  </a:cubicBezTo>
                  <a:cubicBezTo>
                    <a:pt x="329108" y="1646418"/>
                    <a:pt x="340538" y="1644513"/>
                    <a:pt x="354826" y="1644513"/>
                  </a:cubicBezTo>
                  <a:cubicBezTo>
                    <a:pt x="372923" y="1644513"/>
                    <a:pt x="391973" y="1642608"/>
                    <a:pt x="410071" y="1645466"/>
                  </a:cubicBezTo>
                  <a:cubicBezTo>
                    <a:pt x="432931" y="1649276"/>
                    <a:pt x="449123" y="1658801"/>
                    <a:pt x="439598" y="1687376"/>
                  </a:cubicBezTo>
                  <a:cubicBezTo>
                    <a:pt x="433883" y="1705473"/>
                    <a:pt x="432931" y="1725476"/>
                    <a:pt x="426263" y="1743573"/>
                  </a:cubicBezTo>
                  <a:cubicBezTo>
                    <a:pt x="414833" y="1774053"/>
                    <a:pt x="432931" y="1793103"/>
                    <a:pt x="450076" y="1813106"/>
                  </a:cubicBezTo>
                  <a:cubicBezTo>
                    <a:pt x="466268" y="1832156"/>
                    <a:pt x="483413" y="1819773"/>
                    <a:pt x="499606" y="1812153"/>
                  </a:cubicBezTo>
                  <a:cubicBezTo>
                    <a:pt x="512941" y="1806438"/>
                    <a:pt x="528181" y="1806438"/>
                    <a:pt x="536753" y="1818821"/>
                  </a:cubicBezTo>
                  <a:cubicBezTo>
                    <a:pt x="554851" y="1843586"/>
                    <a:pt x="571996" y="1829298"/>
                    <a:pt x="577711" y="1813106"/>
                  </a:cubicBezTo>
                  <a:cubicBezTo>
                    <a:pt x="591998" y="1771196"/>
                    <a:pt x="630098" y="1768338"/>
                    <a:pt x="661531" y="1754051"/>
                  </a:cubicBezTo>
                  <a:cubicBezTo>
                    <a:pt x="671056" y="1754051"/>
                    <a:pt x="673913" y="1755956"/>
                    <a:pt x="672008" y="1763576"/>
                  </a:cubicBezTo>
                  <a:cubicBezTo>
                    <a:pt x="676771" y="1783578"/>
                    <a:pt x="689153" y="1777863"/>
                    <a:pt x="695821" y="1768338"/>
                  </a:cubicBezTo>
                  <a:cubicBezTo>
                    <a:pt x="713918" y="1745478"/>
                    <a:pt x="729158" y="1761671"/>
                    <a:pt x="741541" y="1772148"/>
                  </a:cubicBezTo>
                  <a:cubicBezTo>
                    <a:pt x="769163" y="1795008"/>
                    <a:pt x="799643" y="1798818"/>
                    <a:pt x="832028" y="1788341"/>
                  </a:cubicBezTo>
                  <a:cubicBezTo>
                    <a:pt x="845363" y="1783578"/>
                    <a:pt x="854888" y="1779768"/>
                    <a:pt x="865366" y="1796913"/>
                  </a:cubicBezTo>
                  <a:cubicBezTo>
                    <a:pt x="875843" y="1814058"/>
                    <a:pt x="896798" y="1823583"/>
                    <a:pt x="910133" y="1838823"/>
                  </a:cubicBezTo>
                  <a:cubicBezTo>
                    <a:pt x="947281" y="1881686"/>
                    <a:pt x="990143" y="1906451"/>
                    <a:pt x="1047293" y="1918833"/>
                  </a:cubicBezTo>
                  <a:cubicBezTo>
                    <a:pt x="1093966" y="1928358"/>
                    <a:pt x="1124446" y="1995986"/>
                    <a:pt x="1116826" y="2036943"/>
                  </a:cubicBezTo>
                  <a:cubicBezTo>
                    <a:pt x="1113968" y="2044563"/>
                    <a:pt x="1111111" y="2051231"/>
                    <a:pt x="1106348" y="2056946"/>
                  </a:cubicBezTo>
                  <a:cubicBezTo>
                    <a:pt x="1092061" y="2071233"/>
                    <a:pt x="1112063" y="2086473"/>
                    <a:pt x="1104443" y="2099808"/>
                  </a:cubicBezTo>
                  <a:cubicBezTo>
                    <a:pt x="1110158" y="2107428"/>
                    <a:pt x="1117778" y="2102666"/>
                    <a:pt x="1124446" y="2102666"/>
                  </a:cubicBezTo>
                  <a:cubicBezTo>
                    <a:pt x="1147306" y="2095046"/>
                    <a:pt x="1161593" y="2062661"/>
                    <a:pt x="1193026" y="2077901"/>
                  </a:cubicBezTo>
                  <a:cubicBezTo>
                    <a:pt x="1225411" y="2087426"/>
                    <a:pt x="1244461" y="2125526"/>
                    <a:pt x="1280656" y="2123621"/>
                  </a:cubicBezTo>
                  <a:cubicBezTo>
                    <a:pt x="1325423" y="2121716"/>
                    <a:pt x="1360666" y="2136956"/>
                    <a:pt x="1387336" y="2172198"/>
                  </a:cubicBezTo>
                  <a:cubicBezTo>
                    <a:pt x="1398766" y="2187438"/>
                    <a:pt x="1427341" y="2172198"/>
                    <a:pt x="1434008" y="2199821"/>
                  </a:cubicBezTo>
                  <a:cubicBezTo>
                    <a:pt x="1440676" y="2228396"/>
                    <a:pt x="1444486" y="2256018"/>
                    <a:pt x="1430198" y="2282688"/>
                  </a:cubicBezTo>
                  <a:cubicBezTo>
                    <a:pt x="1413053" y="2315073"/>
                    <a:pt x="1388288" y="2341743"/>
                    <a:pt x="1370191" y="2373176"/>
                  </a:cubicBezTo>
                  <a:cubicBezTo>
                    <a:pt x="1359713" y="2391273"/>
                    <a:pt x="1356856" y="2406513"/>
                    <a:pt x="1358761" y="2423658"/>
                  </a:cubicBezTo>
                  <a:cubicBezTo>
                    <a:pt x="1366381" y="2486523"/>
                    <a:pt x="1352093" y="2544626"/>
                    <a:pt x="1327328" y="2600823"/>
                  </a:cubicBezTo>
                  <a:cubicBezTo>
                    <a:pt x="1321613" y="2612253"/>
                    <a:pt x="1313041" y="2629398"/>
                    <a:pt x="1293991" y="2626541"/>
                  </a:cubicBezTo>
                  <a:cubicBezTo>
                    <a:pt x="1261606" y="2622731"/>
                    <a:pt x="1241603" y="2647496"/>
                    <a:pt x="1218743" y="2661783"/>
                  </a:cubicBezTo>
                  <a:cubicBezTo>
                    <a:pt x="1203503" y="2671308"/>
                    <a:pt x="1187311" y="2690358"/>
                    <a:pt x="1193026" y="2710361"/>
                  </a:cubicBezTo>
                  <a:cubicBezTo>
                    <a:pt x="1205408" y="2757033"/>
                    <a:pt x="1178738" y="2793228"/>
                    <a:pt x="1164451" y="2832281"/>
                  </a:cubicBezTo>
                  <a:cubicBezTo>
                    <a:pt x="1154926" y="2859903"/>
                    <a:pt x="1136828" y="2884668"/>
                    <a:pt x="1122541" y="2910386"/>
                  </a:cubicBezTo>
                  <a:cubicBezTo>
                    <a:pt x="1116826" y="2920863"/>
                    <a:pt x="1109206" y="2929436"/>
                    <a:pt x="1095871" y="2929436"/>
                  </a:cubicBezTo>
                  <a:cubicBezTo>
                    <a:pt x="1085393" y="2920863"/>
                    <a:pt x="1072058" y="2930388"/>
                    <a:pt x="1061581" y="2922768"/>
                  </a:cubicBezTo>
                  <a:cubicBezTo>
                    <a:pt x="1053961" y="2919911"/>
                    <a:pt x="1044436" y="2911338"/>
                    <a:pt x="1047293" y="2929436"/>
                  </a:cubicBezTo>
                  <a:cubicBezTo>
                    <a:pt x="1052056" y="2938961"/>
                    <a:pt x="1062533" y="2944676"/>
                    <a:pt x="1061581" y="2956106"/>
                  </a:cubicBezTo>
                  <a:cubicBezTo>
                    <a:pt x="1055866" y="2964678"/>
                    <a:pt x="1048246" y="2962773"/>
                    <a:pt x="1040626" y="2959916"/>
                  </a:cubicBezTo>
                  <a:cubicBezTo>
                    <a:pt x="952043" y="2929436"/>
                    <a:pt x="865366" y="2895146"/>
                    <a:pt x="783451" y="2850378"/>
                  </a:cubicBezTo>
                  <a:cubicBezTo>
                    <a:pt x="762496" y="2838948"/>
                    <a:pt x="762496" y="2820851"/>
                    <a:pt x="752971" y="2805611"/>
                  </a:cubicBezTo>
                  <a:cubicBezTo>
                    <a:pt x="730111" y="2799896"/>
                    <a:pt x="738683" y="2779893"/>
                    <a:pt x="737731" y="2765606"/>
                  </a:cubicBezTo>
                  <a:cubicBezTo>
                    <a:pt x="736778" y="2697978"/>
                    <a:pt x="732968" y="2631303"/>
                    <a:pt x="721538" y="2564628"/>
                  </a:cubicBezTo>
                  <a:cubicBezTo>
                    <a:pt x="715823" y="2532243"/>
                    <a:pt x="700583" y="2503668"/>
                    <a:pt x="670103" y="2492238"/>
                  </a:cubicBezTo>
                  <a:cubicBezTo>
                    <a:pt x="596761" y="2464616"/>
                    <a:pt x="568186" y="2400798"/>
                    <a:pt x="539611" y="2337933"/>
                  </a:cubicBezTo>
                  <a:cubicBezTo>
                    <a:pt x="520561" y="2296976"/>
                    <a:pt x="502463" y="2256971"/>
                    <a:pt x="473888" y="2221728"/>
                  </a:cubicBezTo>
                  <a:cubicBezTo>
                    <a:pt x="456743" y="2200773"/>
                    <a:pt x="450076" y="2174103"/>
                    <a:pt x="468173" y="2148386"/>
                  </a:cubicBezTo>
                  <a:cubicBezTo>
                    <a:pt x="473888" y="2140766"/>
                    <a:pt x="477698" y="2133146"/>
                    <a:pt x="471983" y="2122668"/>
                  </a:cubicBezTo>
                  <a:cubicBezTo>
                    <a:pt x="452933" y="2083616"/>
                    <a:pt x="471983" y="2052183"/>
                    <a:pt x="493891" y="2021703"/>
                  </a:cubicBezTo>
                  <a:cubicBezTo>
                    <a:pt x="518656" y="1987413"/>
                    <a:pt x="546278" y="1955028"/>
                    <a:pt x="538658" y="1907403"/>
                  </a:cubicBezTo>
                  <a:cubicBezTo>
                    <a:pt x="535801" y="1889306"/>
                    <a:pt x="531991" y="1871208"/>
                    <a:pt x="524371" y="1854063"/>
                  </a:cubicBezTo>
                  <a:cubicBezTo>
                    <a:pt x="517703" y="1837871"/>
                    <a:pt x="507226" y="1834061"/>
                    <a:pt x="499606" y="1853111"/>
                  </a:cubicBezTo>
                  <a:cubicBezTo>
                    <a:pt x="489128" y="1876923"/>
                    <a:pt x="475793" y="1875018"/>
                    <a:pt x="459601" y="1860731"/>
                  </a:cubicBezTo>
                  <a:cubicBezTo>
                    <a:pt x="443408" y="1847396"/>
                    <a:pt x="425311" y="1838823"/>
                    <a:pt x="408166" y="1827393"/>
                  </a:cubicBezTo>
                  <a:cubicBezTo>
                    <a:pt x="375781" y="1806438"/>
                    <a:pt x="371971" y="1771196"/>
                    <a:pt x="354826" y="1742621"/>
                  </a:cubicBezTo>
                  <a:cubicBezTo>
                    <a:pt x="346253" y="1729286"/>
                    <a:pt x="337681" y="1720713"/>
                    <a:pt x="322441" y="1715951"/>
                  </a:cubicBezTo>
                  <a:cubicBezTo>
                    <a:pt x="289103" y="1705473"/>
                    <a:pt x="255766" y="1691186"/>
                    <a:pt x="234811" y="1658801"/>
                  </a:cubicBezTo>
                  <a:cubicBezTo>
                    <a:pt x="228143" y="1649276"/>
                    <a:pt x="218618" y="1639751"/>
                    <a:pt x="206236" y="1644513"/>
                  </a:cubicBezTo>
                  <a:cubicBezTo>
                    <a:pt x="170993" y="1656896"/>
                    <a:pt x="143371" y="1639751"/>
                    <a:pt x="116701" y="1622606"/>
                  </a:cubicBezTo>
                  <a:cubicBezTo>
                    <a:pt x="85268" y="1603556"/>
                    <a:pt x="54788" y="1583553"/>
                    <a:pt x="28118" y="1557836"/>
                  </a:cubicBezTo>
                  <a:cubicBezTo>
                    <a:pt x="11926" y="1541643"/>
                    <a:pt x="1448" y="1523546"/>
                    <a:pt x="12878" y="1499733"/>
                  </a:cubicBezTo>
                  <a:cubicBezTo>
                    <a:pt x="20498" y="1482588"/>
                    <a:pt x="16688" y="1463538"/>
                    <a:pt x="10021" y="1446393"/>
                  </a:cubicBezTo>
                  <a:cubicBezTo>
                    <a:pt x="6211" y="1434963"/>
                    <a:pt x="-1409" y="1423533"/>
                    <a:pt x="5258" y="1410198"/>
                  </a:cubicBezTo>
                  <a:cubicBezTo>
                    <a:pt x="-12839" y="1304471"/>
                    <a:pt x="19546" y="1205411"/>
                    <a:pt x="45263" y="1105398"/>
                  </a:cubicBezTo>
                  <a:cubicBezTo>
                    <a:pt x="94793" y="912993"/>
                    <a:pt x="185281" y="739638"/>
                    <a:pt x="304343" y="581523"/>
                  </a:cubicBezTo>
                  <a:cubicBezTo>
                    <a:pt x="374828" y="487226"/>
                    <a:pt x="458648" y="405311"/>
                    <a:pt x="548183" y="329111"/>
                  </a:cubicBezTo>
                  <a:cubicBezTo>
                    <a:pt x="568186" y="311966"/>
                    <a:pt x="591046" y="303393"/>
                    <a:pt x="617716" y="317681"/>
                  </a:cubicBezTo>
                  <a:cubicBezTo>
                    <a:pt x="628193" y="324348"/>
                    <a:pt x="628193" y="314823"/>
                    <a:pt x="631051" y="309108"/>
                  </a:cubicBezTo>
                  <a:cubicBezTo>
                    <a:pt x="652006" y="308156"/>
                    <a:pt x="669151" y="289106"/>
                    <a:pt x="692011" y="299583"/>
                  </a:cubicBezTo>
                  <a:cubicBezTo>
                    <a:pt x="712013" y="311966"/>
                    <a:pt x="732968" y="317681"/>
                    <a:pt x="756781" y="316728"/>
                  </a:cubicBezTo>
                  <a:cubicBezTo>
                    <a:pt x="764401" y="317681"/>
                    <a:pt x="772973" y="320538"/>
                    <a:pt x="780593" y="315776"/>
                  </a:cubicBezTo>
                  <a:cubicBezTo>
                    <a:pt x="786308" y="312918"/>
                    <a:pt x="792023" y="311966"/>
                    <a:pt x="797738" y="314823"/>
                  </a:cubicBezTo>
                  <a:cubicBezTo>
                    <a:pt x="808216" y="327206"/>
                    <a:pt x="819646" y="321491"/>
                    <a:pt x="831076" y="316728"/>
                  </a:cubicBezTo>
                  <a:cubicBezTo>
                    <a:pt x="837743" y="304346"/>
                    <a:pt x="858698" y="297678"/>
                    <a:pt x="841553" y="277676"/>
                  </a:cubicBezTo>
                  <a:cubicBezTo>
                    <a:pt x="834886" y="270056"/>
                    <a:pt x="846316" y="263388"/>
                    <a:pt x="852031" y="259578"/>
                  </a:cubicBezTo>
                  <a:cubicBezTo>
                    <a:pt x="857269" y="255768"/>
                    <a:pt x="862508" y="252434"/>
                    <a:pt x="867152" y="248624"/>
                  </a:cubicBezTo>
                  <a:lnTo>
                    <a:pt x="876026" y="238011"/>
                  </a:lnTo>
                  <a:lnTo>
                    <a:pt x="858921" y="241392"/>
                  </a:lnTo>
                  <a:cubicBezTo>
                    <a:pt x="840303" y="244874"/>
                    <a:pt x="823694" y="244338"/>
                    <a:pt x="821551" y="210048"/>
                  </a:cubicBezTo>
                  <a:cubicBezTo>
                    <a:pt x="833933" y="208143"/>
                    <a:pt x="848221" y="208143"/>
                    <a:pt x="857746" y="190998"/>
                  </a:cubicBezTo>
                  <a:cubicBezTo>
                    <a:pt x="861079" y="184807"/>
                    <a:pt x="867032" y="183378"/>
                    <a:pt x="873343" y="184331"/>
                  </a:cubicBezTo>
                  <a:close/>
                  <a:moveTo>
                    <a:pt x="798215" y="181949"/>
                  </a:moveTo>
                  <a:cubicBezTo>
                    <a:pt x="801310" y="182187"/>
                    <a:pt x="803930" y="183378"/>
                    <a:pt x="805359" y="187188"/>
                  </a:cubicBezTo>
                  <a:cubicBezTo>
                    <a:pt x="808216" y="194808"/>
                    <a:pt x="800596" y="194808"/>
                    <a:pt x="795834" y="196713"/>
                  </a:cubicBezTo>
                  <a:cubicBezTo>
                    <a:pt x="790119" y="193856"/>
                    <a:pt x="788214" y="189093"/>
                    <a:pt x="788214" y="182426"/>
                  </a:cubicBezTo>
                  <a:cubicBezTo>
                    <a:pt x="791547" y="182426"/>
                    <a:pt x="795119" y="181711"/>
                    <a:pt x="798215" y="181949"/>
                  </a:cubicBezTo>
                  <a:close/>
                  <a:moveTo>
                    <a:pt x="938708" y="121466"/>
                  </a:moveTo>
                  <a:cubicBezTo>
                    <a:pt x="943471" y="128133"/>
                    <a:pt x="953948" y="130038"/>
                    <a:pt x="952043" y="141468"/>
                  </a:cubicBezTo>
                  <a:lnTo>
                    <a:pt x="951037" y="142501"/>
                  </a:lnTo>
                  <a:lnTo>
                    <a:pt x="953949" y="140516"/>
                  </a:lnTo>
                  <a:cubicBezTo>
                    <a:pt x="952996" y="143373"/>
                    <a:pt x="952996" y="146231"/>
                    <a:pt x="952996" y="148136"/>
                  </a:cubicBezTo>
                  <a:cubicBezTo>
                    <a:pt x="952996" y="154803"/>
                    <a:pt x="952996" y="161471"/>
                    <a:pt x="952996" y="169091"/>
                  </a:cubicBezTo>
                  <a:cubicBezTo>
                    <a:pt x="949662" y="166709"/>
                    <a:pt x="947281" y="162899"/>
                    <a:pt x="944424" y="159804"/>
                  </a:cubicBezTo>
                  <a:lnTo>
                    <a:pt x="933131" y="154863"/>
                  </a:lnTo>
                  <a:lnTo>
                    <a:pt x="931088" y="155756"/>
                  </a:lnTo>
                  <a:cubicBezTo>
                    <a:pt x="931088" y="155756"/>
                    <a:pt x="930136" y="155756"/>
                    <a:pt x="930136" y="155756"/>
                  </a:cubicBezTo>
                  <a:cubicBezTo>
                    <a:pt x="925373" y="152898"/>
                    <a:pt x="906323" y="162423"/>
                    <a:pt x="918706" y="144326"/>
                  </a:cubicBezTo>
                  <a:cubicBezTo>
                    <a:pt x="923468" y="137658"/>
                    <a:pt x="931088" y="131943"/>
                    <a:pt x="931088" y="122418"/>
                  </a:cubicBezTo>
                  <a:cubicBezTo>
                    <a:pt x="934898" y="118608"/>
                    <a:pt x="936803" y="118608"/>
                    <a:pt x="938708" y="121466"/>
                  </a:cubicBezTo>
                  <a:close/>
                  <a:moveTo>
                    <a:pt x="925373" y="107178"/>
                  </a:moveTo>
                  <a:cubicBezTo>
                    <a:pt x="930136" y="111940"/>
                    <a:pt x="934898" y="116703"/>
                    <a:pt x="938708" y="121465"/>
                  </a:cubicBezTo>
                  <a:lnTo>
                    <a:pt x="935851" y="121465"/>
                  </a:lnTo>
                  <a:cubicBezTo>
                    <a:pt x="935851" y="121465"/>
                    <a:pt x="932993" y="121465"/>
                    <a:pt x="932993" y="121465"/>
                  </a:cubicBezTo>
                  <a:cubicBezTo>
                    <a:pt x="923468" y="125275"/>
                    <a:pt x="912991" y="131943"/>
                    <a:pt x="901561" y="123370"/>
                  </a:cubicBezTo>
                  <a:cubicBezTo>
                    <a:pt x="904418" y="109083"/>
                    <a:pt x="915848" y="109083"/>
                    <a:pt x="925373" y="107178"/>
                  </a:cubicBezTo>
                  <a:close/>
                  <a:moveTo>
                    <a:pt x="1021576" y="71936"/>
                  </a:moveTo>
                  <a:cubicBezTo>
                    <a:pt x="1037768" y="75746"/>
                    <a:pt x="1038721" y="87176"/>
                    <a:pt x="1031101" y="97653"/>
                  </a:cubicBezTo>
                  <a:cubicBezTo>
                    <a:pt x="1019671" y="115751"/>
                    <a:pt x="1011098" y="95748"/>
                    <a:pt x="1000621" y="92891"/>
                  </a:cubicBezTo>
                  <a:cubicBezTo>
                    <a:pt x="1002526" y="88128"/>
                    <a:pt x="1005383" y="83366"/>
                    <a:pt x="1007288" y="79556"/>
                  </a:cubicBezTo>
                  <a:cubicBezTo>
                    <a:pt x="1012051" y="76698"/>
                    <a:pt x="1016813" y="74793"/>
                    <a:pt x="1021576" y="71936"/>
                  </a:cubicBezTo>
                  <a:close/>
                  <a:moveTo>
                    <a:pt x="1113849" y="40265"/>
                  </a:moveTo>
                  <a:cubicBezTo>
                    <a:pt x="1128732" y="39074"/>
                    <a:pt x="1143972" y="42885"/>
                    <a:pt x="1159689" y="51933"/>
                  </a:cubicBezTo>
                  <a:cubicBezTo>
                    <a:pt x="1175881" y="68126"/>
                    <a:pt x="1166356" y="76698"/>
                    <a:pt x="1151116" y="84318"/>
                  </a:cubicBezTo>
                  <a:cubicBezTo>
                    <a:pt x="1137781" y="90986"/>
                    <a:pt x="1123494" y="86223"/>
                    <a:pt x="1111111" y="92891"/>
                  </a:cubicBezTo>
                  <a:cubicBezTo>
                    <a:pt x="1083489" y="98606"/>
                    <a:pt x="1067296" y="90033"/>
                    <a:pt x="1070153" y="58601"/>
                  </a:cubicBezTo>
                  <a:cubicBezTo>
                    <a:pt x="1084441" y="47647"/>
                    <a:pt x="1098967" y="41456"/>
                    <a:pt x="1113849" y="40265"/>
                  </a:cubicBezTo>
                  <a:close/>
                  <a:moveTo>
                    <a:pt x="1400760" y="96"/>
                  </a:moveTo>
                  <a:cubicBezTo>
                    <a:pt x="1426031" y="498"/>
                    <a:pt x="1451392" y="2164"/>
                    <a:pt x="1476871" y="5260"/>
                  </a:cubicBezTo>
                  <a:cubicBezTo>
                    <a:pt x="1521639" y="13833"/>
                    <a:pt x="1566406" y="14785"/>
                    <a:pt x="1611174" y="9070"/>
                  </a:cubicBezTo>
                  <a:cubicBezTo>
                    <a:pt x="1614984" y="7165"/>
                    <a:pt x="1619746" y="9070"/>
                    <a:pt x="1619746" y="17643"/>
                  </a:cubicBezTo>
                  <a:cubicBezTo>
                    <a:pt x="1631176" y="13833"/>
                    <a:pt x="1639748" y="20500"/>
                    <a:pt x="1646416" y="28120"/>
                  </a:cubicBezTo>
                  <a:cubicBezTo>
                    <a:pt x="1652131" y="36693"/>
                    <a:pt x="1659751" y="35740"/>
                    <a:pt x="1667371" y="31930"/>
                  </a:cubicBezTo>
                  <a:cubicBezTo>
                    <a:pt x="1693088" y="18119"/>
                    <a:pt x="1717377" y="11690"/>
                    <a:pt x="1742261" y="11690"/>
                  </a:cubicBezTo>
                  <a:cubicBezTo>
                    <a:pt x="1767145" y="11690"/>
                    <a:pt x="1792624" y="18119"/>
                    <a:pt x="1820723" y="30025"/>
                  </a:cubicBezTo>
                  <a:cubicBezTo>
                    <a:pt x="1845488" y="40503"/>
                    <a:pt x="1874063" y="40503"/>
                    <a:pt x="1901686" y="45265"/>
                  </a:cubicBezTo>
                  <a:cubicBezTo>
                    <a:pt x="1905496" y="54790"/>
                    <a:pt x="1888351" y="56695"/>
                    <a:pt x="1894066" y="69078"/>
                  </a:cubicBezTo>
                  <a:cubicBezTo>
                    <a:pt x="1913116" y="57648"/>
                    <a:pt x="1934071" y="52885"/>
                    <a:pt x="1955978" y="55743"/>
                  </a:cubicBezTo>
                  <a:cubicBezTo>
                    <a:pt x="1961693" y="62410"/>
                    <a:pt x="1959788" y="69078"/>
                    <a:pt x="1954073" y="71935"/>
                  </a:cubicBezTo>
                  <a:cubicBezTo>
                    <a:pt x="1939786" y="78603"/>
                    <a:pt x="1939786" y="91938"/>
                    <a:pt x="1935976" y="103368"/>
                  </a:cubicBezTo>
                  <a:cubicBezTo>
                    <a:pt x="1904543" y="124323"/>
                    <a:pt x="1914068" y="142420"/>
                    <a:pt x="1949311" y="161470"/>
                  </a:cubicBezTo>
                  <a:cubicBezTo>
                    <a:pt x="1923593" y="162423"/>
                    <a:pt x="1905496" y="153850"/>
                    <a:pt x="1894066" y="171948"/>
                  </a:cubicBezTo>
                  <a:cubicBezTo>
                    <a:pt x="1899781" y="177663"/>
                    <a:pt x="1909306" y="175758"/>
                    <a:pt x="1913116" y="183378"/>
                  </a:cubicBezTo>
                  <a:cubicBezTo>
                    <a:pt x="1917878" y="187188"/>
                    <a:pt x="1922641" y="195760"/>
                    <a:pt x="1907401" y="196713"/>
                  </a:cubicBezTo>
                  <a:cubicBezTo>
                    <a:pt x="1907401" y="221478"/>
                    <a:pt x="1903591" y="242433"/>
                    <a:pt x="1873111" y="245290"/>
                  </a:cubicBezTo>
                  <a:cubicBezTo>
                    <a:pt x="1842631" y="244338"/>
                    <a:pt x="1879778" y="263388"/>
                    <a:pt x="1866443" y="267198"/>
                  </a:cubicBezTo>
                  <a:cubicBezTo>
                    <a:pt x="1860728" y="271008"/>
                    <a:pt x="1855013" y="271960"/>
                    <a:pt x="1851203" y="270055"/>
                  </a:cubicBezTo>
                  <a:cubicBezTo>
                    <a:pt x="1860728" y="280533"/>
                    <a:pt x="1876921" y="291963"/>
                    <a:pt x="1866443" y="313870"/>
                  </a:cubicBezTo>
                  <a:cubicBezTo>
                    <a:pt x="1859776" y="319585"/>
                    <a:pt x="1852156" y="321490"/>
                    <a:pt x="1843583" y="319585"/>
                  </a:cubicBezTo>
                  <a:cubicBezTo>
                    <a:pt x="1833106" y="315775"/>
                    <a:pt x="1827391" y="307203"/>
                    <a:pt x="1819771" y="300535"/>
                  </a:cubicBezTo>
                  <a:cubicBezTo>
                    <a:pt x="1811198" y="310060"/>
                    <a:pt x="1800721" y="314823"/>
                    <a:pt x="1788338" y="313870"/>
                  </a:cubicBezTo>
                  <a:cubicBezTo>
                    <a:pt x="1791196" y="322443"/>
                    <a:pt x="1796911" y="313870"/>
                    <a:pt x="1800721" y="315775"/>
                  </a:cubicBezTo>
                  <a:cubicBezTo>
                    <a:pt x="1808341" y="314823"/>
                    <a:pt x="1815961" y="312918"/>
                    <a:pt x="1823581" y="314823"/>
                  </a:cubicBezTo>
                  <a:cubicBezTo>
                    <a:pt x="1826438" y="315775"/>
                    <a:pt x="1830248" y="316728"/>
                    <a:pt x="1833106" y="317680"/>
                  </a:cubicBezTo>
                  <a:cubicBezTo>
                    <a:pt x="1838821" y="322443"/>
                    <a:pt x="1842631" y="327205"/>
                    <a:pt x="1838821" y="334825"/>
                  </a:cubicBezTo>
                  <a:cubicBezTo>
                    <a:pt x="1800721" y="354828"/>
                    <a:pt x="1760716" y="371020"/>
                    <a:pt x="1715948" y="370068"/>
                  </a:cubicBezTo>
                  <a:cubicBezTo>
                    <a:pt x="1707376" y="370068"/>
                    <a:pt x="1695946" y="372925"/>
                    <a:pt x="1691183" y="379593"/>
                  </a:cubicBezTo>
                  <a:cubicBezTo>
                    <a:pt x="1662608" y="411025"/>
                    <a:pt x="1627366" y="425313"/>
                    <a:pt x="1586408" y="430075"/>
                  </a:cubicBezTo>
                  <a:cubicBezTo>
                    <a:pt x="1564501" y="432933"/>
                    <a:pt x="1554976" y="450078"/>
                    <a:pt x="1542593" y="468175"/>
                  </a:cubicBezTo>
                  <a:cubicBezTo>
                    <a:pt x="1522591" y="497703"/>
                    <a:pt x="1501636" y="527230"/>
                    <a:pt x="1480681" y="555805"/>
                  </a:cubicBezTo>
                  <a:cubicBezTo>
                    <a:pt x="1475918" y="562473"/>
                    <a:pt x="1469251" y="562473"/>
                    <a:pt x="1462583" y="562473"/>
                  </a:cubicBezTo>
                  <a:cubicBezTo>
                    <a:pt x="1419721" y="558663"/>
                    <a:pt x="1380668" y="507228"/>
                    <a:pt x="1385431" y="462460"/>
                  </a:cubicBezTo>
                  <a:cubicBezTo>
                    <a:pt x="1388288" y="441505"/>
                    <a:pt x="1374001" y="421503"/>
                    <a:pt x="1379716" y="398643"/>
                  </a:cubicBezTo>
                  <a:cubicBezTo>
                    <a:pt x="1387336" y="363400"/>
                    <a:pt x="1418768" y="354828"/>
                    <a:pt x="1441628" y="335778"/>
                  </a:cubicBezTo>
                  <a:cubicBezTo>
                    <a:pt x="1443533" y="331015"/>
                    <a:pt x="1445438" y="325300"/>
                    <a:pt x="1449248" y="321490"/>
                  </a:cubicBezTo>
                  <a:cubicBezTo>
                    <a:pt x="1454011" y="314823"/>
                    <a:pt x="1454963" y="306250"/>
                    <a:pt x="1461631" y="300535"/>
                  </a:cubicBezTo>
                  <a:cubicBezTo>
                    <a:pt x="1451153" y="280533"/>
                    <a:pt x="1439723" y="265293"/>
                    <a:pt x="1412101" y="280533"/>
                  </a:cubicBezTo>
                  <a:cubicBezTo>
                    <a:pt x="1425436" y="259578"/>
                    <a:pt x="1438771" y="241480"/>
                    <a:pt x="1434961" y="215763"/>
                  </a:cubicBezTo>
                  <a:cubicBezTo>
                    <a:pt x="1430198" y="178615"/>
                    <a:pt x="1409243" y="158613"/>
                    <a:pt x="1371143" y="160518"/>
                  </a:cubicBezTo>
                  <a:cubicBezTo>
                    <a:pt x="1357808" y="161470"/>
                    <a:pt x="1343521" y="159565"/>
                    <a:pt x="1331138" y="162423"/>
                  </a:cubicBezTo>
                  <a:cubicBezTo>
                    <a:pt x="1317803" y="165280"/>
                    <a:pt x="1310183" y="161470"/>
                    <a:pt x="1303516" y="150040"/>
                  </a:cubicBezTo>
                  <a:cubicBezTo>
                    <a:pt x="1296848" y="136705"/>
                    <a:pt x="1300658" y="131943"/>
                    <a:pt x="1313993" y="130038"/>
                  </a:cubicBezTo>
                  <a:cubicBezTo>
                    <a:pt x="1321613" y="129085"/>
                    <a:pt x="1316851" y="124323"/>
                    <a:pt x="1313041" y="121465"/>
                  </a:cubicBezTo>
                  <a:cubicBezTo>
                    <a:pt x="1283513" y="99558"/>
                    <a:pt x="1311136" y="99558"/>
                    <a:pt x="1323518" y="96700"/>
                  </a:cubicBezTo>
                  <a:cubicBezTo>
                    <a:pt x="1344473" y="92890"/>
                    <a:pt x="1365428" y="88128"/>
                    <a:pt x="1387336" y="88128"/>
                  </a:cubicBezTo>
                  <a:cubicBezTo>
                    <a:pt x="1399718" y="88128"/>
                    <a:pt x="1414006" y="81460"/>
                    <a:pt x="1394003" y="68125"/>
                  </a:cubicBezTo>
                  <a:cubicBezTo>
                    <a:pt x="1402576" y="42408"/>
                    <a:pt x="1427341" y="49075"/>
                    <a:pt x="1445438" y="41455"/>
                  </a:cubicBezTo>
                  <a:lnTo>
                    <a:pt x="1471104" y="35589"/>
                  </a:lnTo>
                  <a:lnTo>
                    <a:pt x="1469608" y="35026"/>
                  </a:lnTo>
                  <a:cubicBezTo>
                    <a:pt x="1465441" y="34550"/>
                    <a:pt x="1461155" y="34788"/>
                    <a:pt x="1456869" y="34788"/>
                  </a:cubicBezTo>
                  <a:cubicBezTo>
                    <a:pt x="1424484" y="38598"/>
                    <a:pt x="1396861" y="56695"/>
                    <a:pt x="1365429" y="60505"/>
                  </a:cubicBezTo>
                  <a:cubicBezTo>
                    <a:pt x="1307326" y="66220"/>
                    <a:pt x="1264464" y="112893"/>
                    <a:pt x="1208266" y="122418"/>
                  </a:cubicBezTo>
                  <a:cubicBezTo>
                    <a:pt x="1196836" y="130038"/>
                    <a:pt x="1186359" y="129085"/>
                    <a:pt x="1175881" y="122418"/>
                  </a:cubicBezTo>
                  <a:cubicBezTo>
                    <a:pt x="1178739" y="129085"/>
                    <a:pt x="1197789" y="127180"/>
                    <a:pt x="1187311" y="142420"/>
                  </a:cubicBezTo>
                  <a:cubicBezTo>
                    <a:pt x="1185406" y="144325"/>
                    <a:pt x="1182549" y="146230"/>
                    <a:pt x="1180644" y="149088"/>
                  </a:cubicBezTo>
                  <a:cubicBezTo>
                    <a:pt x="1173262" y="152183"/>
                    <a:pt x="1165939" y="153434"/>
                    <a:pt x="1158647" y="153642"/>
                  </a:cubicBezTo>
                  <a:lnTo>
                    <a:pt x="1143520" y="152466"/>
                  </a:lnTo>
                  <a:lnTo>
                    <a:pt x="1148259" y="153731"/>
                  </a:lnTo>
                  <a:cubicBezTo>
                    <a:pt x="1153498" y="157422"/>
                    <a:pt x="1155879" y="163851"/>
                    <a:pt x="1152069" y="175758"/>
                  </a:cubicBezTo>
                  <a:cubicBezTo>
                    <a:pt x="1112064" y="198618"/>
                    <a:pt x="1069201" y="175758"/>
                    <a:pt x="1029196" y="182425"/>
                  </a:cubicBezTo>
                  <a:cubicBezTo>
                    <a:pt x="1020624" y="171948"/>
                    <a:pt x="980619" y="182425"/>
                    <a:pt x="1006336" y="148135"/>
                  </a:cubicBezTo>
                  <a:cubicBezTo>
                    <a:pt x="1011099" y="141468"/>
                    <a:pt x="1003479" y="136705"/>
                    <a:pt x="995859" y="134800"/>
                  </a:cubicBezTo>
                  <a:cubicBezTo>
                    <a:pt x="984429" y="131943"/>
                    <a:pt x="981571" y="125275"/>
                    <a:pt x="987286" y="114798"/>
                  </a:cubicBezTo>
                  <a:cubicBezTo>
                    <a:pt x="1010146" y="115750"/>
                    <a:pt x="1027291" y="130990"/>
                    <a:pt x="1049199" y="134800"/>
                  </a:cubicBezTo>
                  <a:cubicBezTo>
                    <a:pt x="1053009" y="140515"/>
                    <a:pt x="1055866" y="147183"/>
                    <a:pt x="1064439" y="149088"/>
                  </a:cubicBezTo>
                  <a:cubicBezTo>
                    <a:pt x="1074916" y="150993"/>
                    <a:pt x="1085394" y="150278"/>
                    <a:pt x="1095871" y="149326"/>
                  </a:cubicBezTo>
                  <a:lnTo>
                    <a:pt x="1106484" y="148924"/>
                  </a:lnTo>
                  <a:lnTo>
                    <a:pt x="1093014" y="149088"/>
                  </a:lnTo>
                  <a:cubicBezTo>
                    <a:pt x="1081584" y="144325"/>
                    <a:pt x="1067296" y="146230"/>
                    <a:pt x="1062534" y="131943"/>
                  </a:cubicBezTo>
                  <a:cubicBezTo>
                    <a:pt x="1083489" y="115750"/>
                    <a:pt x="1102539" y="93843"/>
                    <a:pt x="1133971" y="110988"/>
                  </a:cubicBezTo>
                  <a:cubicBezTo>
                    <a:pt x="1150164" y="112893"/>
                    <a:pt x="1147306" y="91938"/>
                    <a:pt x="1158736" y="88128"/>
                  </a:cubicBezTo>
                  <a:cubicBezTo>
                    <a:pt x="1164451" y="84318"/>
                    <a:pt x="1172071" y="81460"/>
                    <a:pt x="1173024" y="73840"/>
                  </a:cubicBezTo>
                  <a:cubicBezTo>
                    <a:pt x="1176834" y="44313"/>
                    <a:pt x="1193979" y="46218"/>
                    <a:pt x="1214934" y="54790"/>
                  </a:cubicBezTo>
                  <a:cubicBezTo>
                    <a:pt x="1234936" y="51933"/>
                    <a:pt x="1254939" y="44313"/>
                    <a:pt x="1275894" y="44313"/>
                  </a:cubicBezTo>
                  <a:cubicBezTo>
                    <a:pt x="1253986" y="44313"/>
                    <a:pt x="1233031" y="51933"/>
                    <a:pt x="1211124" y="51933"/>
                  </a:cubicBezTo>
                  <a:cubicBezTo>
                    <a:pt x="1199694" y="46218"/>
                    <a:pt x="1184454" y="50028"/>
                    <a:pt x="1174929" y="39550"/>
                  </a:cubicBezTo>
                  <a:cubicBezTo>
                    <a:pt x="1174929" y="34788"/>
                    <a:pt x="1174929" y="30978"/>
                    <a:pt x="1174929" y="26215"/>
                  </a:cubicBezTo>
                  <a:cubicBezTo>
                    <a:pt x="1249938" y="9070"/>
                    <a:pt x="1324947" y="-1110"/>
                    <a:pt x="1400760" y="96"/>
                  </a:cubicBezTo>
                  <a:close/>
                </a:path>
              </a:pathLst>
            </a:custGeom>
            <a:solidFill>
              <a:schemeClr val="accent2">
                <a:lumMod val="40000"/>
                <a:lumOff val="60000"/>
              </a:schemeClr>
            </a:solidFill>
            <a:ln w="9525" cap="flat">
              <a:noFill/>
              <a:prstDash val="solid"/>
              <a:miter/>
            </a:ln>
          </p:spPr>
          <p:txBody>
            <a:bodyPr rtlCol="0" anchor="ctr"/>
            <a:lstStyle/>
            <a:p>
              <a:endParaRPr lang="en-US" dirty="0"/>
            </a:p>
          </p:txBody>
        </p:sp>
      </p:grpSp>
      <p:grpSp>
        <p:nvGrpSpPr>
          <p:cNvPr id="67" name="Group 66">
            <a:extLst>
              <a:ext uri="{FF2B5EF4-FFF2-40B4-BE49-F238E27FC236}">
                <a16:creationId xmlns:a16="http://schemas.microsoft.com/office/drawing/2014/main" id="{5F7B1DF5-FCBF-48F9-963D-6570E25DDE44}"/>
              </a:ext>
            </a:extLst>
          </p:cNvPr>
          <p:cNvGrpSpPr/>
          <p:nvPr/>
        </p:nvGrpSpPr>
        <p:grpSpPr>
          <a:xfrm>
            <a:off x="2643840" y="3538233"/>
            <a:ext cx="1588486" cy="1354527"/>
            <a:chOff x="2203944" y="3086356"/>
            <a:chExt cx="1794618" cy="1530300"/>
          </a:xfrm>
        </p:grpSpPr>
        <p:sp>
          <p:nvSpPr>
            <p:cNvPr id="11" name="Freeform: Shape 10">
              <a:extLst>
                <a:ext uri="{FF2B5EF4-FFF2-40B4-BE49-F238E27FC236}">
                  <a16:creationId xmlns:a16="http://schemas.microsoft.com/office/drawing/2014/main" id="{94E4984F-9B4E-48A0-8373-5676BFA4D60B}"/>
                </a:ext>
              </a:extLst>
            </p:cNvPr>
            <p:cNvSpPr/>
            <p:nvPr/>
          </p:nvSpPr>
          <p:spPr>
            <a:xfrm>
              <a:off x="2497026" y="3212644"/>
              <a:ext cx="990906" cy="823473"/>
            </a:xfrm>
            <a:custGeom>
              <a:avLst/>
              <a:gdLst>
                <a:gd name="connsiteX0" fmla="*/ 776461 w 990906"/>
                <a:gd name="connsiteY0" fmla="*/ 771405 h 823473"/>
                <a:gd name="connsiteX1" fmla="*/ 760634 w 990906"/>
                <a:gd name="connsiteY1" fmla="*/ 748863 h 823473"/>
                <a:gd name="connsiteX2" fmla="*/ 667110 w 990906"/>
                <a:gd name="connsiteY2" fmla="*/ 709535 h 823473"/>
                <a:gd name="connsiteX3" fmla="*/ 646487 w 990906"/>
                <a:gd name="connsiteY3" fmla="*/ 714331 h 823473"/>
                <a:gd name="connsiteX4" fmla="*/ 384140 w 990906"/>
                <a:gd name="connsiteY4" fmla="*/ 789151 h 823473"/>
                <a:gd name="connsiteX5" fmla="*/ 370231 w 990906"/>
                <a:gd name="connsiteY5" fmla="*/ 786273 h 823473"/>
                <a:gd name="connsiteX6" fmla="*/ 281023 w 990906"/>
                <a:gd name="connsiteY6" fmla="*/ 797784 h 823473"/>
                <a:gd name="connsiteX7" fmla="*/ 67117 w 990906"/>
                <a:gd name="connsiteY7" fmla="*/ 759415 h 823473"/>
                <a:gd name="connsiteX8" fmla="*/ 46493 w 990906"/>
                <a:gd name="connsiteY8" fmla="*/ 699943 h 823473"/>
                <a:gd name="connsiteX9" fmla="*/ 93016 w 990906"/>
                <a:gd name="connsiteY9" fmla="*/ 692749 h 823473"/>
                <a:gd name="connsiteX10" fmla="*/ 186060 w 990906"/>
                <a:gd name="connsiteY10" fmla="*/ 724883 h 823473"/>
                <a:gd name="connsiteX11" fmla="*/ 35462 w 990906"/>
                <a:gd name="connsiteY11" fmla="*/ 612174 h 823473"/>
                <a:gd name="connsiteX12" fmla="*/ 19156 w 990906"/>
                <a:gd name="connsiteY12" fmla="*/ 601623 h 823473"/>
                <a:gd name="connsiteX13" fmla="*/ 22993 w 990906"/>
                <a:gd name="connsiteY13" fmla="*/ 550304 h 823473"/>
                <a:gd name="connsiteX14" fmla="*/ 189418 w 990906"/>
                <a:gd name="connsiteY14" fmla="*/ 357980 h 823473"/>
                <a:gd name="connsiteX15" fmla="*/ 199969 w 990906"/>
                <a:gd name="connsiteY15" fmla="*/ 142635 h 823473"/>
                <a:gd name="connsiteX16" fmla="*/ 192295 w 990906"/>
                <a:gd name="connsiteY16" fmla="*/ 92756 h 823473"/>
                <a:gd name="connsiteX17" fmla="*/ 215317 w 990906"/>
                <a:gd name="connsiteY17" fmla="*/ 72612 h 823473"/>
                <a:gd name="connsiteX18" fmla="*/ 229225 w 990906"/>
                <a:gd name="connsiteY18" fmla="*/ 76449 h 823473"/>
                <a:gd name="connsiteX19" fmla="*/ 418672 w 990906"/>
                <a:gd name="connsiteY19" fmla="*/ 97072 h 823473"/>
                <a:gd name="connsiteX20" fmla="*/ 437856 w 990906"/>
                <a:gd name="connsiteY20" fmla="*/ 94194 h 823473"/>
                <a:gd name="connsiteX21" fmla="*/ 453204 w 990906"/>
                <a:gd name="connsiteY21" fmla="*/ 87960 h 823473"/>
                <a:gd name="connsiteX22" fmla="*/ 393732 w 990906"/>
                <a:gd name="connsiteY22" fmla="*/ 52948 h 823473"/>
                <a:gd name="connsiteX23" fmla="*/ 354883 w 990906"/>
                <a:gd name="connsiteY23" fmla="*/ 4987 h 823473"/>
                <a:gd name="connsiteX24" fmla="*/ 551044 w 990906"/>
                <a:gd name="connsiteY24" fmla="*/ 92276 h 823473"/>
                <a:gd name="connsiteX25" fmla="*/ 560157 w 990906"/>
                <a:gd name="connsiteY25" fmla="*/ 126328 h 823473"/>
                <a:gd name="connsiteX26" fmla="*/ 610516 w 990906"/>
                <a:gd name="connsiteY26" fmla="*/ 193953 h 823473"/>
                <a:gd name="connsiteX27" fmla="*/ 757757 w 990906"/>
                <a:gd name="connsiteY27" fmla="*/ 439994 h 823473"/>
                <a:gd name="connsiteX28" fmla="*/ 769267 w 990906"/>
                <a:gd name="connsiteY28" fmla="*/ 455341 h 823473"/>
                <a:gd name="connsiteX29" fmla="*/ 858475 w 990906"/>
                <a:gd name="connsiteY29" fmla="*/ 492272 h 823473"/>
                <a:gd name="connsiteX30" fmla="*/ 891088 w 990906"/>
                <a:gd name="connsiteY30" fmla="*/ 488435 h 823473"/>
                <a:gd name="connsiteX31" fmla="*/ 963030 w 990906"/>
                <a:gd name="connsiteY31" fmla="*/ 541671 h 823473"/>
                <a:gd name="connsiteX32" fmla="*/ 969265 w 990906"/>
                <a:gd name="connsiteY32" fmla="*/ 707137 h 823473"/>
                <a:gd name="connsiteX33" fmla="*/ 826341 w 990906"/>
                <a:gd name="connsiteY33" fmla="*/ 787712 h 823473"/>
                <a:gd name="connsiteX34" fmla="*/ 776461 w 990906"/>
                <a:gd name="connsiteY34" fmla="*/ 771405 h 823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990906" h="823473">
                  <a:moveTo>
                    <a:pt x="776461" y="771405"/>
                  </a:moveTo>
                  <a:cubicBezTo>
                    <a:pt x="776461" y="760374"/>
                    <a:pt x="772625" y="753180"/>
                    <a:pt x="760634" y="748863"/>
                  </a:cubicBezTo>
                  <a:cubicBezTo>
                    <a:pt x="728980" y="736873"/>
                    <a:pt x="697805" y="723444"/>
                    <a:pt x="667110" y="709535"/>
                  </a:cubicBezTo>
                  <a:cubicBezTo>
                    <a:pt x="657518" y="705219"/>
                    <a:pt x="652242" y="709535"/>
                    <a:pt x="646487" y="714331"/>
                  </a:cubicBezTo>
                  <a:cubicBezTo>
                    <a:pt x="570229" y="779079"/>
                    <a:pt x="480062" y="793947"/>
                    <a:pt x="384140" y="789151"/>
                  </a:cubicBezTo>
                  <a:cubicBezTo>
                    <a:pt x="379344" y="788671"/>
                    <a:pt x="375027" y="786753"/>
                    <a:pt x="370231" y="786273"/>
                  </a:cubicBezTo>
                  <a:cubicBezTo>
                    <a:pt x="339536" y="781957"/>
                    <a:pt x="312198" y="775722"/>
                    <a:pt x="281023" y="797784"/>
                  </a:cubicBezTo>
                  <a:cubicBezTo>
                    <a:pt x="219153" y="842388"/>
                    <a:pt x="117955" y="828479"/>
                    <a:pt x="67117" y="759415"/>
                  </a:cubicBezTo>
                  <a:cubicBezTo>
                    <a:pt x="54167" y="742149"/>
                    <a:pt x="46973" y="722005"/>
                    <a:pt x="46493" y="699943"/>
                  </a:cubicBezTo>
                  <a:cubicBezTo>
                    <a:pt x="59923" y="685555"/>
                    <a:pt x="76709" y="687953"/>
                    <a:pt x="93016" y="692749"/>
                  </a:cubicBezTo>
                  <a:cubicBezTo>
                    <a:pt x="124670" y="701862"/>
                    <a:pt x="153926" y="715770"/>
                    <a:pt x="186060" y="724883"/>
                  </a:cubicBezTo>
                  <a:cubicBezTo>
                    <a:pt x="139538" y="682197"/>
                    <a:pt x="88699" y="644788"/>
                    <a:pt x="35462" y="612174"/>
                  </a:cubicBezTo>
                  <a:cubicBezTo>
                    <a:pt x="30187" y="608817"/>
                    <a:pt x="24431" y="605460"/>
                    <a:pt x="19156" y="601623"/>
                  </a:cubicBezTo>
                  <a:cubicBezTo>
                    <a:pt x="-7223" y="581479"/>
                    <a:pt x="-6743" y="566611"/>
                    <a:pt x="22993" y="550304"/>
                  </a:cubicBezTo>
                  <a:cubicBezTo>
                    <a:pt x="102608" y="506660"/>
                    <a:pt x="161600" y="445270"/>
                    <a:pt x="189418" y="357980"/>
                  </a:cubicBezTo>
                  <a:cubicBezTo>
                    <a:pt x="211959" y="287478"/>
                    <a:pt x="211959" y="215056"/>
                    <a:pt x="199969" y="142635"/>
                  </a:cubicBezTo>
                  <a:cubicBezTo>
                    <a:pt x="197091" y="126328"/>
                    <a:pt x="193254" y="109542"/>
                    <a:pt x="192295" y="92756"/>
                  </a:cubicBezTo>
                  <a:cubicBezTo>
                    <a:pt x="191336" y="75010"/>
                    <a:pt x="197571" y="69734"/>
                    <a:pt x="215317" y="72612"/>
                  </a:cubicBezTo>
                  <a:cubicBezTo>
                    <a:pt x="220113" y="73571"/>
                    <a:pt x="224429" y="75010"/>
                    <a:pt x="229225" y="76449"/>
                  </a:cubicBezTo>
                  <a:cubicBezTo>
                    <a:pt x="291095" y="96113"/>
                    <a:pt x="354404" y="100429"/>
                    <a:pt x="418672" y="97072"/>
                  </a:cubicBezTo>
                  <a:cubicBezTo>
                    <a:pt x="424907" y="96592"/>
                    <a:pt x="431621" y="95633"/>
                    <a:pt x="437856" y="94194"/>
                  </a:cubicBezTo>
                  <a:cubicBezTo>
                    <a:pt x="442173" y="93235"/>
                    <a:pt x="447448" y="93235"/>
                    <a:pt x="453204" y="87960"/>
                  </a:cubicBezTo>
                  <a:cubicBezTo>
                    <a:pt x="433540" y="75010"/>
                    <a:pt x="412437" y="65418"/>
                    <a:pt x="393732" y="52948"/>
                  </a:cubicBezTo>
                  <a:cubicBezTo>
                    <a:pt x="375986" y="40958"/>
                    <a:pt x="358241" y="28967"/>
                    <a:pt x="354883" y="4987"/>
                  </a:cubicBezTo>
                  <a:cubicBezTo>
                    <a:pt x="446009" y="-12759"/>
                    <a:pt x="511716" y="16977"/>
                    <a:pt x="551044" y="92276"/>
                  </a:cubicBezTo>
                  <a:cubicBezTo>
                    <a:pt x="556800" y="103307"/>
                    <a:pt x="560637" y="115777"/>
                    <a:pt x="560157" y="126328"/>
                  </a:cubicBezTo>
                  <a:cubicBezTo>
                    <a:pt x="558718" y="163738"/>
                    <a:pt x="588454" y="176208"/>
                    <a:pt x="610516" y="193953"/>
                  </a:cubicBezTo>
                  <a:cubicBezTo>
                    <a:pt x="690131" y="258221"/>
                    <a:pt x="747685" y="334479"/>
                    <a:pt x="757757" y="439994"/>
                  </a:cubicBezTo>
                  <a:cubicBezTo>
                    <a:pt x="758716" y="448147"/>
                    <a:pt x="761114" y="451984"/>
                    <a:pt x="769267" y="455341"/>
                  </a:cubicBezTo>
                  <a:cubicBezTo>
                    <a:pt x="799483" y="466852"/>
                    <a:pt x="828739" y="480281"/>
                    <a:pt x="858475" y="492272"/>
                  </a:cubicBezTo>
                  <a:cubicBezTo>
                    <a:pt x="869506" y="496588"/>
                    <a:pt x="881496" y="498986"/>
                    <a:pt x="891088" y="488435"/>
                  </a:cubicBezTo>
                  <a:cubicBezTo>
                    <a:pt x="926580" y="490353"/>
                    <a:pt x="946723" y="516252"/>
                    <a:pt x="963030" y="541671"/>
                  </a:cubicBezTo>
                  <a:cubicBezTo>
                    <a:pt x="997562" y="594908"/>
                    <a:pt x="1000440" y="651502"/>
                    <a:pt x="969265" y="707137"/>
                  </a:cubicBezTo>
                  <a:cubicBezTo>
                    <a:pt x="938570" y="762772"/>
                    <a:pt x="887731" y="785794"/>
                    <a:pt x="826341" y="787712"/>
                  </a:cubicBezTo>
                  <a:cubicBezTo>
                    <a:pt x="808595" y="788671"/>
                    <a:pt x="789891" y="787232"/>
                    <a:pt x="776461" y="771405"/>
                  </a:cubicBezTo>
                  <a:close/>
                </a:path>
              </a:pathLst>
            </a:custGeom>
            <a:solidFill>
              <a:srgbClr val="F0C8A4"/>
            </a:solidFill>
            <a:ln w="479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1295710C-96B5-44FA-8F0A-CC36CA0551E7}"/>
                </a:ext>
              </a:extLst>
            </p:cNvPr>
            <p:cNvSpPr/>
            <p:nvPr/>
          </p:nvSpPr>
          <p:spPr>
            <a:xfrm>
              <a:off x="3252527" y="3382205"/>
              <a:ext cx="746035" cy="1234451"/>
            </a:xfrm>
            <a:custGeom>
              <a:avLst/>
              <a:gdLst>
                <a:gd name="connsiteX0" fmla="*/ 20960 w 746035"/>
                <a:gd name="connsiteY0" fmla="*/ 601845 h 1234451"/>
                <a:gd name="connsiteX1" fmla="*/ 214723 w 746035"/>
                <a:gd name="connsiteY1" fmla="*/ 519831 h 1234451"/>
                <a:gd name="connsiteX2" fmla="*/ 148057 w 746035"/>
                <a:gd name="connsiteY2" fmla="*/ 326548 h 1234451"/>
                <a:gd name="connsiteX3" fmla="*/ 136067 w 746035"/>
                <a:gd name="connsiteY3" fmla="*/ 318874 h 1234451"/>
                <a:gd name="connsiteX4" fmla="*/ 262684 w 746035"/>
                <a:gd name="connsiteY4" fmla="*/ 160123 h 1234451"/>
                <a:gd name="connsiteX5" fmla="*/ 425272 w 746035"/>
                <a:gd name="connsiteY5" fmla="*/ 21515 h 1234451"/>
                <a:gd name="connsiteX6" fmla="*/ 531746 w 746035"/>
                <a:gd name="connsiteY6" fmla="*/ 2810 h 1234451"/>
                <a:gd name="connsiteX7" fmla="*/ 657404 w 746035"/>
                <a:gd name="connsiteY7" fmla="*/ 15280 h 1234451"/>
                <a:gd name="connsiteX8" fmla="*/ 729825 w 746035"/>
                <a:gd name="connsiteY8" fmla="*/ 26791 h 1234451"/>
                <a:gd name="connsiteX9" fmla="*/ 737019 w 746035"/>
                <a:gd name="connsiteY9" fmla="*/ 57486 h 1234451"/>
                <a:gd name="connsiteX10" fmla="*/ 440140 w 746035"/>
                <a:gd name="connsiteY10" fmla="*/ 596089 h 1234451"/>
                <a:gd name="connsiteX11" fmla="*/ 317360 w 746035"/>
                <a:gd name="connsiteY11" fmla="*/ 985533 h 1234451"/>
                <a:gd name="connsiteX12" fmla="*/ 270837 w 746035"/>
                <a:gd name="connsiteY12" fmla="*/ 1234451 h 1234451"/>
                <a:gd name="connsiteX13" fmla="*/ 78034 w 746035"/>
                <a:gd name="connsiteY13" fmla="*/ 1098721 h 1234451"/>
                <a:gd name="connsiteX14" fmla="*/ 10888 w 746035"/>
                <a:gd name="connsiteY14" fmla="*/ 980737 h 1234451"/>
                <a:gd name="connsiteX15" fmla="*/ 10409 w 746035"/>
                <a:gd name="connsiteY15" fmla="*/ 683858 h 1234451"/>
                <a:gd name="connsiteX16" fmla="*/ 20960 w 746035"/>
                <a:gd name="connsiteY16" fmla="*/ 601845 h 1234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46035" h="1234451">
                  <a:moveTo>
                    <a:pt x="20960" y="601845"/>
                  </a:moveTo>
                  <a:cubicBezTo>
                    <a:pt x="115923" y="633979"/>
                    <a:pt x="191222" y="577384"/>
                    <a:pt x="214723" y="519831"/>
                  </a:cubicBezTo>
                  <a:cubicBezTo>
                    <a:pt x="244938" y="445971"/>
                    <a:pt x="217601" y="365396"/>
                    <a:pt x="148057" y="326548"/>
                  </a:cubicBezTo>
                  <a:cubicBezTo>
                    <a:pt x="143741" y="324150"/>
                    <a:pt x="139904" y="321752"/>
                    <a:pt x="136067" y="318874"/>
                  </a:cubicBezTo>
                  <a:cubicBezTo>
                    <a:pt x="172517" y="261321"/>
                    <a:pt x="217601" y="210482"/>
                    <a:pt x="262684" y="160123"/>
                  </a:cubicBezTo>
                  <a:cubicBezTo>
                    <a:pt x="310645" y="106406"/>
                    <a:pt x="361484" y="56047"/>
                    <a:pt x="425272" y="21515"/>
                  </a:cubicBezTo>
                  <a:cubicBezTo>
                    <a:pt x="457886" y="3769"/>
                    <a:pt x="492418" y="-4863"/>
                    <a:pt x="531746" y="2810"/>
                  </a:cubicBezTo>
                  <a:cubicBezTo>
                    <a:pt x="572513" y="10964"/>
                    <a:pt x="615678" y="8086"/>
                    <a:pt x="657404" y="15280"/>
                  </a:cubicBezTo>
                  <a:cubicBezTo>
                    <a:pt x="681385" y="19117"/>
                    <a:pt x="704885" y="28709"/>
                    <a:pt x="729825" y="26791"/>
                  </a:cubicBezTo>
                  <a:cubicBezTo>
                    <a:pt x="752367" y="32067"/>
                    <a:pt x="748050" y="42138"/>
                    <a:pt x="737019" y="57486"/>
                  </a:cubicBezTo>
                  <a:cubicBezTo>
                    <a:pt x="616157" y="224870"/>
                    <a:pt x="517357" y="404724"/>
                    <a:pt x="440140" y="596089"/>
                  </a:cubicBezTo>
                  <a:cubicBezTo>
                    <a:pt x="389301" y="722707"/>
                    <a:pt x="347575" y="852202"/>
                    <a:pt x="317360" y="985533"/>
                  </a:cubicBezTo>
                  <a:cubicBezTo>
                    <a:pt x="298175" y="1068027"/>
                    <a:pt x="285226" y="1151479"/>
                    <a:pt x="270837" y="1234451"/>
                  </a:cubicBezTo>
                  <a:cubicBezTo>
                    <a:pt x="203692" y="1193205"/>
                    <a:pt x="142781" y="1143325"/>
                    <a:pt x="78034" y="1098721"/>
                  </a:cubicBezTo>
                  <a:cubicBezTo>
                    <a:pt x="35828" y="1069465"/>
                    <a:pt x="18562" y="1028698"/>
                    <a:pt x="10888" y="980737"/>
                  </a:cubicBezTo>
                  <a:cubicBezTo>
                    <a:pt x="-5419" y="881937"/>
                    <a:pt x="-1582" y="782658"/>
                    <a:pt x="10409" y="683858"/>
                  </a:cubicBezTo>
                  <a:cubicBezTo>
                    <a:pt x="12807" y="656520"/>
                    <a:pt x="9449" y="628223"/>
                    <a:pt x="20960" y="601845"/>
                  </a:cubicBezTo>
                  <a:close/>
                </a:path>
              </a:pathLst>
            </a:custGeom>
            <a:solidFill>
              <a:schemeClr val="bg2">
                <a:lumMod val="25000"/>
              </a:schemeClr>
            </a:solidFill>
            <a:ln w="479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90CDE1F1-31AB-4798-AC6C-150E2CBE3AAB}"/>
                </a:ext>
              </a:extLst>
            </p:cNvPr>
            <p:cNvSpPr/>
            <p:nvPr/>
          </p:nvSpPr>
          <p:spPr>
            <a:xfrm>
              <a:off x="2203944" y="3086356"/>
              <a:ext cx="770265" cy="865079"/>
            </a:xfrm>
            <a:custGeom>
              <a:avLst/>
              <a:gdLst>
                <a:gd name="connsiteX0" fmla="*/ 647965 w 770265"/>
                <a:gd name="connsiteY0" fmla="*/ 131275 h 865079"/>
                <a:gd name="connsiteX1" fmla="*/ 727580 w 770265"/>
                <a:gd name="connsiteY1" fmla="*/ 194104 h 865079"/>
                <a:gd name="connsiteX2" fmla="*/ 770266 w 770265"/>
                <a:gd name="connsiteY2" fmla="*/ 219044 h 865079"/>
                <a:gd name="connsiteX3" fmla="*/ 580819 w 770265"/>
                <a:gd name="connsiteY3" fmla="*/ 223840 h 865079"/>
                <a:gd name="connsiteX4" fmla="*/ 506959 w 770265"/>
                <a:gd name="connsiteY4" fmla="*/ 204176 h 865079"/>
                <a:gd name="connsiteX5" fmla="*/ 492571 w 770265"/>
                <a:gd name="connsiteY5" fmla="*/ 217605 h 865079"/>
                <a:gd name="connsiteX6" fmla="*/ 506000 w 770265"/>
                <a:gd name="connsiteY6" fmla="*/ 410408 h 865079"/>
                <a:gd name="connsiteX7" fmla="*/ 317513 w 770265"/>
                <a:gd name="connsiteY7" fmla="*/ 684746 h 865079"/>
                <a:gd name="connsiteX8" fmla="*/ 317513 w 770265"/>
                <a:gd name="connsiteY8" fmla="*/ 722155 h 865079"/>
                <a:gd name="connsiteX9" fmla="*/ 395689 w 770265"/>
                <a:gd name="connsiteY9" fmla="*/ 772994 h 865079"/>
                <a:gd name="connsiteX10" fmla="*/ 499285 w 770265"/>
                <a:gd name="connsiteY10" fmla="*/ 865080 h 865079"/>
                <a:gd name="connsiteX11" fmla="*/ 396169 w 770265"/>
                <a:gd name="connsiteY11" fmla="*/ 829109 h 865079"/>
                <a:gd name="connsiteX12" fmla="*/ 340055 w 770265"/>
                <a:gd name="connsiteY12" fmla="*/ 825752 h 865079"/>
                <a:gd name="connsiteX13" fmla="*/ 139098 w 770265"/>
                <a:gd name="connsiteY13" fmla="*/ 784025 h 865079"/>
                <a:gd name="connsiteX14" fmla="*/ 3847 w 770265"/>
                <a:gd name="connsiteY14" fmla="*/ 583068 h 865079"/>
                <a:gd name="connsiteX15" fmla="*/ 75309 w 770265"/>
                <a:gd name="connsiteY15" fmla="*/ 267005 h 865079"/>
                <a:gd name="connsiteX16" fmla="*/ 204804 w 770265"/>
                <a:gd name="connsiteY16" fmla="*/ 65568 h 865079"/>
                <a:gd name="connsiteX17" fmla="*/ 414394 w 770265"/>
                <a:gd name="connsiteY17" fmla="*/ 9933 h 865079"/>
                <a:gd name="connsiteX18" fmla="*/ 647965 w 770265"/>
                <a:gd name="connsiteY18" fmla="*/ 131275 h 865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70265" h="865079">
                  <a:moveTo>
                    <a:pt x="647965" y="131275"/>
                  </a:moveTo>
                  <a:cubicBezTo>
                    <a:pt x="666670" y="161970"/>
                    <a:pt x="696885" y="178277"/>
                    <a:pt x="727580" y="194104"/>
                  </a:cubicBezTo>
                  <a:cubicBezTo>
                    <a:pt x="740530" y="201298"/>
                    <a:pt x="753479" y="208972"/>
                    <a:pt x="770266" y="219044"/>
                  </a:cubicBezTo>
                  <a:cubicBezTo>
                    <a:pt x="703600" y="236310"/>
                    <a:pt x="642210" y="235350"/>
                    <a:pt x="580819" y="223840"/>
                  </a:cubicBezTo>
                  <a:cubicBezTo>
                    <a:pt x="555880" y="219044"/>
                    <a:pt x="530940" y="212329"/>
                    <a:pt x="506959" y="204176"/>
                  </a:cubicBezTo>
                  <a:cubicBezTo>
                    <a:pt x="490652" y="198900"/>
                    <a:pt x="489693" y="202737"/>
                    <a:pt x="492571" y="217605"/>
                  </a:cubicBezTo>
                  <a:cubicBezTo>
                    <a:pt x="505041" y="281393"/>
                    <a:pt x="512715" y="345181"/>
                    <a:pt x="506000" y="410408"/>
                  </a:cubicBezTo>
                  <a:cubicBezTo>
                    <a:pt x="492571" y="536066"/>
                    <a:pt x="426864" y="625274"/>
                    <a:pt x="317513" y="684746"/>
                  </a:cubicBezTo>
                  <a:cubicBezTo>
                    <a:pt x="292573" y="698175"/>
                    <a:pt x="292573" y="705369"/>
                    <a:pt x="317513" y="722155"/>
                  </a:cubicBezTo>
                  <a:cubicBezTo>
                    <a:pt x="343412" y="739422"/>
                    <a:pt x="370270" y="755249"/>
                    <a:pt x="395689" y="772994"/>
                  </a:cubicBezTo>
                  <a:cubicBezTo>
                    <a:pt x="433579" y="799373"/>
                    <a:pt x="469070" y="828629"/>
                    <a:pt x="499285" y="865080"/>
                  </a:cubicBezTo>
                  <a:cubicBezTo>
                    <a:pt x="464753" y="853090"/>
                    <a:pt x="430221" y="842058"/>
                    <a:pt x="396169" y="829109"/>
                  </a:cubicBezTo>
                  <a:cubicBezTo>
                    <a:pt x="377464" y="821915"/>
                    <a:pt x="359239" y="819996"/>
                    <a:pt x="340055" y="825752"/>
                  </a:cubicBezTo>
                  <a:cubicBezTo>
                    <a:pt x="270031" y="827190"/>
                    <a:pt x="201447" y="819517"/>
                    <a:pt x="139098" y="784025"/>
                  </a:cubicBezTo>
                  <a:cubicBezTo>
                    <a:pt x="60441" y="739901"/>
                    <a:pt x="16797" y="672276"/>
                    <a:pt x="3847" y="583068"/>
                  </a:cubicBezTo>
                  <a:cubicBezTo>
                    <a:pt x="-12939" y="468441"/>
                    <a:pt x="27828" y="366764"/>
                    <a:pt x="75309" y="267005"/>
                  </a:cubicBezTo>
                  <a:cubicBezTo>
                    <a:pt x="109841" y="194583"/>
                    <a:pt x="152527" y="127438"/>
                    <a:pt x="204804" y="65568"/>
                  </a:cubicBezTo>
                  <a:cubicBezTo>
                    <a:pt x="262837" y="-3496"/>
                    <a:pt x="333340" y="-10210"/>
                    <a:pt x="414394" y="9933"/>
                  </a:cubicBezTo>
                  <a:cubicBezTo>
                    <a:pt x="501684" y="31995"/>
                    <a:pt x="579381" y="72762"/>
                    <a:pt x="647965" y="131275"/>
                  </a:cubicBezTo>
                  <a:close/>
                </a:path>
              </a:pathLst>
            </a:custGeom>
            <a:solidFill>
              <a:srgbClr val="2E150B"/>
            </a:solidFill>
            <a:ln w="4795" cap="flat">
              <a:noFill/>
              <a:prstDash val="solid"/>
              <a:miter/>
            </a:ln>
          </p:spPr>
          <p:txBody>
            <a:bodyPr rtlCol="0" anchor="ctr"/>
            <a:lstStyle/>
            <a:p>
              <a:endParaRPr lang="en-US"/>
            </a:p>
          </p:txBody>
        </p:sp>
      </p:grpSp>
      <p:grpSp>
        <p:nvGrpSpPr>
          <p:cNvPr id="66" name="Group 65">
            <a:extLst>
              <a:ext uri="{FF2B5EF4-FFF2-40B4-BE49-F238E27FC236}">
                <a16:creationId xmlns:a16="http://schemas.microsoft.com/office/drawing/2014/main" id="{E7BCFABF-65BF-435A-A192-F7E71C7069D6}"/>
              </a:ext>
            </a:extLst>
          </p:cNvPr>
          <p:cNvGrpSpPr/>
          <p:nvPr/>
        </p:nvGrpSpPr>
        <p:grpSpPr>
          <a:xfrm>
            <a:off x="4410741" y="1733806"/>
            <a:ext cx="1376272" cy="1646389"/>
            <a:chOff x="4200129" y="1047775"/>
            <a:chExt cx="1554866" cy="1860035"/>
          </a:xfrm>
        </p:grpSpPr>
        <p:sp>
          <p:nvSpPr>
            <p:cNvPr id="7" name="Freeform: Shape 6">
              <a:extLst>
                <a:ext uri="{FF2B5EF4-FFF2-40B4-BE49-F238E27FC236}">
                  <a16:creationId xmlns:a16="http://schemas.microsoft.com/office/drawing/2014/main" id="{E17C1D3F-B1C4-4006-B51D-8597ED3D1BB6}"/>
                </a:ext>
              </a:extLst>
            </p:cNvPr>
            <p:cNvSpPr/>
            <p:nvPr/>
          </p:nvSpPr>
          <p:spPr>
            <a:xfrm>
              <a:off x="4251869" y="1221592"/>
              <a:ext cx="875470" cy="1248812"/>
            </a:xfrm>
            <a:custGeom>
              <a:avLst/>
              <a:gdLst>
                <a:gd name="connsiteX0" fmla="*/ 547260 w 875470"/>
                <a:gd name="connsiteY0" fmla="*/ 1064634 h 1248812"/>
                <a:gd name="connsiteX1" fmla="*/ 500738 w 875470"/>
                <a:gd name="connsiteY1" fmla="*/ 963916 h 1248812"/>
                <a:gd name="connsiteX2" fmla="*/ 480595 w 875470"/>
                <a:gd name="connsiteY2" fmla="*/ 948089 h 1248812"/>
                <a:gd name="connsiteX3" fmla="*/ 310333 w 875470"/>
                <a:gd name="connsiteY3" fmla="*/ 889576 h 1248812"/>
                <a:gd name="connsiteX4" fmla="*/ 177001 w 875470"/>
                <a:gd name="connsiteY4" fmla="*/ 754326 h 1248812"/>
                <a:gd name="connsiteX5" fmla="*/ 117529 w 875470"/>
                <a:gd name="connsiteY5" fmla="*/ 709722 h 1248812"/>
                <a:gd name="connsiteX6" fmla="*/ 24 w 875470"/>
                <a:gd name="connsiteY6" fmla="*/ 546654 h 1248812"/>
                <a:gd name="connsiteX7" fmla="*/ 10576 w 875470"/>
                <a:gd name="connsiteY7" fmla="*/ 495815 h 1248812"/>
                <a:gd name="connsiteX8" fmla="*/ 74364 w 875470"/>
                <a:gd name="connsiteY8" fmla="*/ 489101 h 1248812"/>
                <a:gd name="connsiteX9" fmla="*/ 115131 w 875470"/>
                <a:gd name="connsiteY9" fmla="*/ 560083 h 1248812"/>
                <a:gd name="connsiteX10" fmla="*/ 118009 w 875470"/>
                <a:gd name="connsiteY10" fmla="*/ 565839 h 1248812"/>
                <a:gd name="connsiteX11" fmla="*/ 116570 w 875470"/>
                <a:gd name="connsiteY11" fmla="*/ 563920 h 1248812"/>
                <a:gd name="connsiteX12" fmla="*/ 58537 w 875470"/>
                <a:gd name="connsiteY12" fmla="*/ 401812 h 1248812"/>
                <a:gd name="connsiteX13" fmla="*/ 94028 w 875470"/>
                <a:gd name="connsiteY13" fmla="*/ 328431 h 1248812"/>
                <a:gd name="connsiteX14" fmla="*/ 283475 w 875470"/>
                <a:gd name="connsiteY14" fmla="*/ 239223 h 1248812"/>
                <a:gd name="connsiteX15" fmla="*/ 419205 w 875470"/>
                <a:gd name="connsiteY15" fmla="*/ 102055 h 1248812"/>
                <a:gd name="connsiteX16" fmla="*/ 451338 w 875470"/>
                <a:gd name="connsiteY16" fmla="*/ 32991 h 1248812"/>
                <a:gd name="connsiteX17" fmla="*/ 499299 w 875470"/>
                <a:gd name="connsiteY17" fmla="*/ 2296 h 1248812"/>
                <a:gd name="connsiteX18" fmla="*/ 606732 w 875470"/>
                <a:gd name="connsiteY18" fmla="*/ 73278 h 1248812"/>
                <a:gd name="connsiteX19" fmla="*/ 699777 w 875470"/>
                <a:gd name="connsiteY19" fmla="*/ 237305 h 1248812"/>
                <a:gd name="connsiteX20" fmla="*/ 705532 w 875470"/>
                <a:gd name="connsiteY20" fmla="*/ 259367 h 1248812"/>
                <a:gd name="connsiteX21" fmla="*/ 710808 w 875470"/>
                <a:gd name="connsiteY21" fmla="*/ 193181 h 1248812"/>
                <a:gd name="connsiteX22" fmla="*/ 763085 w 875470"/>
                <a:gd name="connsiteY22" fmla="*/ 169680 h 1248812"/>
                <a:gd name="connsiteX23" fmla="*/ 872916 w 875470"/>
                <a:gd name="connsiteY23" fmla="*/ 293899 h 1248812"/>
                <a:gd name="connsiteX24" fmla="*/ 837425 w 875470"/>
                <a:gd name="connsiteY24" fmla="*/ 441619 h 1248812"/>
                <a:gd name="connsiteX25" fmla="*/ 838384 w 875470"/>
                <a:gd name="connsiteY25" fmla="*/ 513081 h 1248812"/>
                <a:gd name="connsiteX26" fmla="*/ 837425 w 875470"/>
                <a:gd name="connsiteY26" fmla="*/ 655046 h 1248812"/>
                <a:gd name="connsiteX27" fmla="*/ 769321 w 875470"/>
                <a:gd name="connsiteY27" fmla="*/ 816196 h 1248812"/>
                <a:gd name="connsiteX28" fmla="*/ 770759 w 875470"/>
                <a:gd name="connsiteY28" fmla="*/ 843054 h 1248812"/>
                <a:gd name="connsiteX29" fmla="*/ 814884 w 875470"/>
                <a:gd name="connsiteY29" fmla="*/ 947129 h 1248812"/>
                <a:gd name="connsiteX30" fmla="*/ 820639 w 875470"/>
                <a:gd name="connsiteY30" fmla="*/ 1024347 h 1248812"/>
                <a:gd name="connsiteX31" fmla="*/ 802414 w 875470"/>
                <a:gd name="connsiteY31" fmla="*/ 1214273 h 1248812"/>
                <a:gd name="connsiteX32" fmla="*/ 765004 w 875470"/>
                <a:gd name="connsiteY32" fmla="*/ 1243529 h 1248812"/>
                <a:gd name="connsiteX33" fmla="*/ 695940 w 875470"/>
                <a:gd name="connsiteY33" fmla="*/ 1193170 h 1248812"/>
                <a:gd name="connsiteX34" fmla="*/ 643183 w 875470"/>
                <a:gd name="connsiteY34" fmla="*/ 1152883 h 1248812"/>
                <a:gd name="connsiteX35" fmla="*/ 569323 w 875470"/>
                <a:gd name="connsiteY35" fmla="*/ 1100605 h 1248812"/>
                <a:gd name="connsiteX36" fmla="*/ 547260 w 875470"/>
                <a:gd name="connsiteY36" fmla="*/ 1064634 h 1248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875470" h="1248812">
                  <a:moveTo>
                    <a:pt x="547260" y="1064634"/>
                  </a:moveTo>
                  <a:cubicBezTo>
                    <a:pt x="531433" y="1031061"/>
                    <a:pt x="515127" y="997968"/>
                    <a:pt x="500738" y="963916"/>
                  </a:cubicBezTo>
                  <a:cubicBezTo>
                    <a:pt x="496422" y="953364"/>
                    <a:pt x="491626" y="949048"/>
                    <a:pt x="480595" y="948089"/>
                  </a:cubicBezTo>
                  <a:cubicBezTo>
                    <a:pt x="418245" y="944731"/>
                    <a:pt x="361651" y="924108"/>
                    <a:pt x="310333" y="889576"/>
                  </a:cubicBezTo>
                  <a:cubicBezTo>
                    <a:pt x="257096" y="853605"/>
                    <a:pt x="212492" y="807563"/>
                    <a:pt x="177001" y="754326"/>
                  </a:cubicBezTo>
                  <a:cubicBezTo>
                    <a:pt x="161653" y="730825"/>
                    <a:pt x="143428" y="718355"/>
                    <a:pt x="117529" y="709722"/>
                  </a:cubicBezTo>
                  <a:cubicBezTo>
                    <a:pt x="50863" y="687660"/>
                    <a:pt x="1463" y="616677"/>
                    <a:pt x="24" y="546654"/>
                  </a:cubicBezTo>
                  <a:cubicBezTo>
                    <a:pt x="-455" y="528429"/>
                    <a:pt x="6259" y="512602"/>
                    <a:pt x="10576" y="495815"/>
                  </a:cubicBezTo>
                  <a:cubicBezTo>
                    <a:pt x="28321" y="473274"/>
                    <a:pt x="53261" y="470396"/>
                    <a:pt x="74364" y="489101"/>
                  </a:cubicBezTo>
                  <a:cubicBezTo>
                    <a:pt x="97385" y="509244"/>
                    <a:pt x="109855" y="536103"/>
                    <a:pt x="115131" y="560083"/>
                  </a:cubicBezTo>
                  <a:cubicBezTo>
                    <a:pt x="118009" y="568716"/>
                    <a:pt x="120407" y="564400"/>
                    <a:pt x="118009" y="565839"/>
                  </a:cubicBezTo>
                  <a:cubicBezTo>
                    <a:pt x="117529" y="565839"/>
                    <a:pt x="117049" y="565359"/>
                    <a:pt x="116570" y="563920"/>
                  </a:cubicBezTo>
                  <a:cubicBezTo>
                    <a:pt x="99304" y="509244"/>
                    <a:pt x="82518" y="454089"/>
                    <a:pt x="58537" y="401812"/>
                  </a:cubicBezTo>
                  <a:cubicBezTo>
                    <a:pt x="40312" y="362004"/>
                    <a:pt x="51343" y="339462"/>
                    <a:pt x="94028" y="328431"/>
                  </a:cubicBezTo>
                  <a:cubicBezTo>
                    <a:pt x="163092" y="310686"/>
                    <a:pt x="225921" y="280950"/>
                    <a:pt x="283475" y="239223"/>
                  </a:cubicBezTo>
                  <a:cubicBezTo>
                    <a:pt x="336232" y="201334"/>
                    <a:pt x="382754" y="156251"/>
                    <a:pt x="419205" y="102055"/>
                  </a:cubicBezTo>
                  <a:cubicBezTo>
                    <a:pt x="433593" y="80952"/>
                    <a:pt x="445103" y="57931"/>
                    <a:pt x="451338" y="32991"/>
                  </a:cubicBezTo>
                  <a:cubicBezTo>
                    <a:pt x="459012" y="1336"/>
                    <a:pt x="466686" y="-3939"/>
                    <a:pt x="499299" y="2296"/>
                  </a:cubicBezTo>
                  <a:cubicBezTo>
                    <a:pt x="544862" y="10929"/>
                    <a:pt x="578915" y="37787"/>
                    <a:pt x="606732" y="73278"/>
                  </a:cubicBezTo>
                  <a:cubicBezTo>
                    <a:pt x="646060" y="123158"/>
                    <a:pt x="675796" y="178793"/>
                    <a:pt x="699777" y="237305"/>
                  </a:cubicBezTo>
                  <a:cubicBezTo>
                    <a:pt x="703614" y="246418"/>
                    <a:pt x="705053" y="255530"/>
                    <a:pt x="705532" y="259367"/>
                  </a:cubicBezTo>
                  <a:cubicBezTo>
                    <a:pt x="700736" y="240183"/>
                    <a:pt x="699777" y="216202"/>
                    <a:pt x="710808" y="193181"/>
                  </a:cubicBezTo>
                  <a:cubicBezTo>
                    <a:pt x="721839" y="170159"/>
                    <a:pt x="739105" y="162486"/>
                    <a:pt x="763085" y="169680"/>
                  </a:cubicBezTo>
                  <a:cubicBezTo>
                    <a:pt x="816322" y="182150"/>
                    <a:pt x="865243" y="237785"/>
                    <a:pt x="872916" y="293899"/>
                  </a:cubicBezTo>
                  <a:cubicBezTo>
                    <a:pt x="879631" y="347616"/>
                    <a:pt x="874835" y="397016"/>
                    <a:pt x="837425" y="441619"/>
                  </a:cubicBezTo>
                  <a:cubicBezTo>
                    <a:pt x="821119" y="460804"/>
                    <a:pt x="835027" y="489580"/>
                    <a:pt x="838384" y="513081"/>
                  </a:cubicBezTo>
                  <a:cubicBezTo>
                    <a:pt x="845099" y="560563"/>
                    <a:pt x="844619" y="607085"/>
                    <a:pt x="837425" y="655046"/>
                  </a:cubicBezTo>
                  <a:cubicBezTo>
                    <a:pt x="828792" y="715477"/>
                    <a:pt x="805771" y="768234"/>
                    <a:pt x="769321" y="816196"/>
                  </a:cubicBezTo>
                  <a:cubicBezTo>
                    <a:pt x="763565" y="823869"/>
                    <a:pt x="766443" y="833941"/>
                    <a:pt x="770759" y="843054"/>
                  </a:cubicBezTo>
                  <a:cubicBezTo>
                    <a:pt x="786586" y="877106"/>
                    <a:pt x="803373" y="911159"/>
                    <a:pt x="814884" y="947129"/>
                  </a:cubicBezTo>
                  <a:cubicBezTo>
                    <a:pt x="829751" y="972069"/>
                    <a:pt x="823996" y="998448"/>
                    <a:pt x="820639" y="1024347"/>
                  </a:cubicBezTo>
                  <a:cubicBezTo>
                    <a:pt x="812006" y="1087176"/>
                    <a:pt x="801454" y="1150005"/>
                    <a:pt x="802414" y="1214273"/>
                  </a:cubicBezTo>
                  <a:cubicBezTo>
                    <a:pt x="799056" y="1248805"/>
                    <a:pt x="790903" y="1255040"/>
                    <a:pt x="765004" y="1243529"/>
                  </a:cubicBezTo>
                  <a:cubicBezTo>
                    <a:pt x="741503" y="1227222"/>
                    <a:pt x="721839" y="1206599"/>
                    <a:pt x="695940" y="1193170"/>
                  </a:cubicBezTo>
                  <a:cubicBezTo>
                    <a:pt x="676755" y="1183098"/>
                    <a:pt x="660928" y="1165832"/>
                    <a:pt x="643183" y="1152883"/>
                  </a:cubicBezTo>
                  <a:cubicBezTo>
                    <a:pt x="618723" y="1135137"/>
                    <a:pt x="596181" y="1114993"/>
                    <a:pt x="569323" y="1100605"/>
                  </a:cubicBezTo>
                  <a:cubicBezTo>
                    <a:pt x="555894" y="1094370"/>
                    <a:pt x="552057" y="1079023"/>
                    <a:pt x="547260" y="1064634"/>
                  </a:cubicBezTo>
                  <a:close/>
                </a:path>
              </a:pathLst>
            </a:custGeom>
            <a:solidFill>
              <a:srgbClr val="F0C8A4"/>
            </a:solidFill>
            <a:ln w="4795"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2572C5B9-05C1-4150-B887-80F74690CB1D}"/>
                </a:ext>
              </a:extLst>
            </p:cNvPr>
            <p:cNvSpPr/>
            <p:nvPr/>
          </p:nvSpPr>
          <p:spPr>
            <a:xfrm>
              <a:off x="4200129" y="1047775"/>
              <a:ext cx="816587" cy="753565"/>
            </a:xfrm>
            <a:custGeom>
              <a:avLst/>
              <a:gdLst>
                <a:gd name="connsiteX0" fmla="*/ 815306 w 816587"/>
                <a:gd name="connsiteY0" fmla="*/ 344457 h 753565"/>
                <a:gd name="connsiteX1" fmla="*/ 762548 w 816587"/>
                <a:gd name="connsiteY1" fmla="*/ 393857 h 753565"/>
                <a:gd name="connsiteX2" fmla="*/ 765906 w 816587"/>
                <a:gd name="connsiteY2" fmla="*/ 453808 h 753565"/>
                <a:gd name="connsiteX3" fmla="*/ 751997 w 816587"/>
                <a:gd name="connsiteY3" fmla="*/ 428389 h 753565"/>
                <a:gd name="connsiteX4" fmla="*/ 626339 w 816587"/>
                <a:gd name="connsiteY4" fmla="*/ 223595 h 753565"/>
                <a:gd name="connsiteX5" fmla="*/ 532815 w 816587"/>
                <a:gd name="connsiteY5" fmla="*/ 180430 h 753565"/>
                <a:gd name="connsiteX6" fmla="*/ 515549 w 816587"/>
                <a:gd name="connsiteY6" fmla="*/ 191461 h 753565"/>
                <a:gd name="connsiteX7" fmla="*/ 382696 w 816587"/>
                <a:gd name="connsiteY7" fmla="*/ 385224 h 753565"/>
                <a:gd name="connsiteX8" fmla="*/ 145289 w 816587"/>
                <a:gd name="connsiteY8" fmla="*/ 508963 h 753565"/>
                <a:gd name="connsiteX9" fmla="*/ 116033 w 816587"/>
                <a:gd name="connsiteY9" fmla="*/ 568915 h 753565"/>
                <a:gd name="connsiteX10" fmla="*/ 175984 w 816587"/>
                <a:gd name="connsiteY10" fmla="*/ 743014 h 753565"/>
                <a:gd name="connsiteX11" fmla="*/ 173106 w 816587"/>
                <a:gd name="connsiteY11" fmla="*/ 753565 h 753565"/>
                <a:gd name="connsiteX12" fmla="*/ 154402 w 816587"/>
                <a:gd name="connsiteY12" fmla="*/ 715196 h 753565"/>
                <a:gd name="connsiteX13" fmla="*/ 131380 w 816587"/>
                <a:gd name="connsiteY13" fmla="*/ 676348 h 753565"/>
                <a:gd name="connsiteX14" fmla="*/ 62796 w 816587"/>
                <a:gd name="connsiteY14" fmla="*/ 669154 h 753565"/>
                <a:gd name="connsiteX15" fmla="*/ 926 w 816587"/>
                <a:gd name="connsiteY15" fmla="*/ 445655 h 753565"/>
                <a:gd name="connsiteX16" fmla="*/ 226823 w 816587"/>
                <a:gd name="connsiteY16" fmla="*/ 58129 h 753565"/>
                <a:gd name="connsiteX17" fmla="*/ 439290 w 816587"/>
                <a:gd name="connsiteY17" fmla="*/ 96 h 753565"/>
                <a:gd name="connsiteX18" fmla="*/ 732333 w 816587"/>
                <a:gd name="connsiteY18" fmla="*/ 161725 h 753565"/>
                <a:gd name="connsiteX19" fmla="*/ 816265 w 816587"/>
                <a:gd name="connsiteY19" fmla="*/ 337742 h 753565"/>
                <a:gd name="connsiteX20" fmla="*/ 815306 w 816587"/>
                <a:gd name="connsiteY20" fmla="*/ 344457 h 753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6587" h="753565">
                  <a:moveTo>
                    <a:pt x="815306" y="344457"/>
                  </a:moveTo>
                  <a:cubicBezTo>
                    <a:pt x="780294" y="346855"/>
                    <a:pt x="766865" y="359325"/>
                    <a:pt x="762548" y="393857"/>
                  </a:cubicBezTo>
                  <a:cubicBezTo>
                    <a:pt x="760150" y="413041"/>
                    <a:pt x="762069" y="432226"/>
                    <a:pt x="765906" y="453808"/>
                  </a:cubicBezTo>
                  <a:cubicBezTo>
                    <a:pt x="756793" y="445655"/>
                    <a:pt x="755354" y="436542"/>
                    <a:pt x="751997" y="428389"/>
                  </a:cubicBezTo>
                  <a:cubicBezTo>
                    <a:pt x="720343" y="354049"/>
                    <a:pt x="686290" y="280669"/>
                    <a:pt x="626339" y="223595"/>
                  </a:cubicBezTo>
                  <a:cubicBezTo>
                    <a:pt x="600440" y="198655"/>
                    <a:pt x="570224" y="181869"/>
                    <a:pt x="532815" y="180430"/>
                  </a:cubicBezTo>
                  <a:cubicBezTo>
                    <a:pt x="524182" y="180430"/>
                    <a:pt x="517467" y="180430"/>
                    <a:pt x="515549" y="191461"/>
                  </a:cubicBezTo>
                  <a:cubicBezTo>
                    <a:pt x="498283" y="274434"/>
                    <a:pt x="444087" y="332467"/>
                    <a:pt x="382696" y="385224"/>
                  </a:cubicBezTo>
                  <a:cubicBezTo>
                    <a:pt x="313632" y="445175"/>
                    <a:pt x="235456" y="488340"/>
                    <a:pt x="145289" y="508963"/>
                  </a:cubicBezTo>
                  <a:cubicBezTo>
                    <a:pt x="109798" y="517117"/>
                    <a:pt x="100685" y="535822"/>
                    <a:pt x="116033" y="568915"/>
                  </a:cubicBezTo>
                  <a:cubicBezTo>
                    <a:pt x="141932" y="625029"/>
                    <a:pt x="161596" y="683062"/>
                    <a:pt x="175984" y="743014"/>
                  </a:cubicBezTo>
                  <a:cubicBezTo>
                    <a:pt x="176464" y="745891"/>
                    <a:pt x="176464" y="749249"/>
                    <a:pt x="173106" y="753565"/>
                  </a:cubicBezTo>
                  <a:cubicBezTo>
                    <a:pt x="166871" y="740616"/>
                    <a:pt x="161116" y="727666"/>
                    <a:pt x="154402" y="715196"/>
                  </a:cubicBezTo>
                  <a:cubicBezTo>
                    <a:pt x="147207" y="701767"/>
                    <a:pt x="140493" y="688338"/>
                    <a:pt x="131380" y="676348"/>
                  </a:cubicBezTo>
                  <a:cubicBezTo>
                    <a:pt x="112196" y="651408"/>
                    <a:pt x="102124" y="650928"/>
                    <a:pt x="62796" y="669154"/>
                  </a:cubicBezTo>
                  <a:cubicBezTo>
                    <a:pt x="28264" y="598171"/>
                    <a:pt x="6202" y="525270"/>
                    <a:pt x="926" y="445655"/>
                  </a:cubicBezTo>
                  <a:cubicBezTo>
                    <a:pt x="-10105" y="282107"/>
                    <a:pt x="78143" y="127673"/>
                    <a:pt x="226823" y="58129"/>
                  </a:cubicBezTo>
                  <a:cubicBezTo>
                    <a:pt x="294448" y="26954"/>
                    <a:pt x="363512" y="2015"/>
                    <a:pt x="439290" y="96"/>
                  </a:cubicBezTo>
                  <a:cubicBezTo>
                    <a:pt x="568306" y="-2781"/>
                    <a:pt x="661830" y="59088"/>
                    <a:pt x="732333" y="161725"/>
                  </a:cubicBezTo>
                  <a:cubicBezTo>
                    <a:pt x="769263" y="215921"/>
                    <a:pt x="795162" y="275873"/>
                    <a:pt x="816265" y="337742"/>
                  </a:cubicBezTo>
                  <a:cubicBezTo>
                    <a:pt x="817224" y="339661"/>
                    <a:pt x="815785" y="342538"/>
                    <a:pt x="815306" y="344457"/>
                  </a:cubicBezTo>
                  <a:close/>
                </a:path>
              </a:pathLst>
            </a:custGeom>
            <a:solidFill>
              <a:srgbClr val="262421"/>
            </a:solidFill>
            <a:ln w="479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C3F6DE8D-2453-4A53-8A34-1CCF7623ABCD}"/>
                </a:ext>
              </a:extLst>
            </p:cNvPr>
            <p:cNvSpPr/>
            <p:nvPr/>
          </p:nvSpPr>
          <p:spPr>
            <a:xfrm>
              <a:off x="4726694" y="2286226"/>
              <a:ext cx="292098" cy="337646"/>
            </a:xfrm>
            <a:custGeom>
              <a:avLst/>
              <a:gdLst>
                <a:gd name="connsiteX0" fmla="*/ 88263 w 292098"/>
                <a:gd name="connsiteY0" fmla="*/ 337646 h 337646"/>
                <a:gd name="connsiteX1" fmla="*/ 3852 w 292098"/>
                <a:gd name="connsiteY1" fmla="*/ 97361 h 337646"/>
                <a:gd name="connsiteX2" fmla="*/ 2413 w 292098"/>
                <a:gd name="connsiteY2" fmla="*/ 71942 h 337646"/>
                <a:gd name="connsiteX3" fmla="*/ 59966 w 292098"/>
                <a:gd name="connsiteY3" fmla="*/ 21103 h 337646"/>
                <a:gd name="connsiteX4" fmla="*/ 71956 w 292098"/>
                <a:gd name="connsiteY4" fmla="*/ 0 h 337646"/>
                <a:gd name="connsiteX5" fmla="*/ 207686 w 292098"/>
                <a:gd name="connsiteY5" fmla="*/ 106953 h 337646"/>
                <a:gd name="connsiteX6" fmla="*/ 292098 w 292098"/>
                <a:gd name="connsiteY6" fmla="*/ 172660 h 337646"/>
                <a:gd name="connsiteX7" fmla="*/ 239820 w 292098"/>
                <a:gd name="connsiteY7" fmla="*/ 164986 h 337646"/>
                <a:gd name="connsiteX8" fmla="*/ 196655 w 292098"/>
                <a:gd name="connsiteY8" fmla="*/ 150598 h 337646"/>
                <a:gd name="connsiteX9" fmla="*/ 168838 w 292098"/>
                <a:gd name="connsiteY9" fmla="*/ 164986 h 337646"/>
                <a:gd name="connsiteX10" fmla="*/ 88263 w 292098"/>
                <a:gd name="connsiteY10" fmla="*/ 337646 h 337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2098" h="337646">
                  <a:moveTo>
                    <a:pt x="88263" y="337646"/>
                  </a:moveTo>
                  <a:cubicBezTo>
                    <a:pt x="82028" y="320860"/>
                    <a:pt x="22557" y="151557"/>
                    <a:pt x="3852" y="97361"/>
                  </a:cubicBezTo>
                  <a:cubicBezTo>
                    <a:pt x="974" y="89208"/>
                    <a:pt x="-2383" y="81054"/>
                    <a:pt x="2413" y="71942"/>
                  </a:cubicBezTo>
                  <a:cubicBezTo>
                    <a:pt x="17281" y="49880"/>
                    <a:pt x="40302" y="37410"/>
                    <a:pt x="59966" y="21103"/>
                  </a:cubicBezTo>
                  <a:cubicBezTo>
                    <a:pt x="67160" y="14868"/>
                    <a:pt x="72436" y="9592"/>
                    <a:pt x="71956" y="0"/>
                  </a:cubicBezTo>
                  <a:cubicBezTo>
                    <a:pt x="110325" y="45083"/>
                    <a:pt x="163562" y="70023"/>
                    <a:pt x="207686" y="106953"/>
                  </a:cubicBezTo>
                  <a:cubicBezTo>
                    <a:pt x="235024" y="129974"/>
                    <a:pt x="268597" y="145322"/>
                    <a:pt x="292098" y="172660"/>
                  </a:cubicBezTo>
                  <a:cubicBezTo>
                    <a:pt x="272914" y="182732"/>
                    <a:pt x="256607" y="170262"/>
                    <a:pt x="239820" y="164986"/>
                  </a:cubicBezTo>
                  <a:cubicBezTo>
                    <a:pt x="225432" y="160670"/>
                    <a:pt x="211523" y="154914"/>
                    <a:pt x="196655" y="150598"/>
                  </a:cubicBezTo>
                  <a:cubicBezTo>
                    <a:pt x="182267" y="146281"/>
                    <a:pt x="173634" y="151077"/>
                    <a:pt x="168838" y="164986"/>
                  </a:cubicBezTo>
                  <a:cubicBezTo>
                    <a:pt x="165001" y="177936"/>
                    <a:pt x="94018" y="326615"/>
                    <a:pt x="88263" y="337646"/>
                  </a:cubicBezTo>
                  <a:close/>
                </a:path>
              </a:pathLst>
            </a:custGeom>
            <a:solidFill>
              <a:schemeClr val="bg1">
                <a:lumMod val="85000"/>
              </a:schemeClr>
            </a:solidFill>
            <a:ln w="479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30AFF9F9-502B-4A7B-AEAD-34DFF8C839C1}"/>
                </a:ext>
              </a:extLst>
            </p:cNvPr>
            <p:cNvSpPr/>
            <p:nvPr/>
          </p:nvSpPr>
          <p:spPr>
            <a:xfrm>
              <a:off x="5048048" y="2162752"/>
              <a:ext cx="251318" cy="277982"/>
            </a:xfrm>
            <a:custGeom>
              <a:avLst/>
              <a:gdLst>
                <a:gd name="connsiteX0" fmla="*/ 235009 w 251318"/>
                <a:gd name="connsiteY0" fmla="*/ 204529 h 277982"/>
                <a:gd name="connsiteX1" fmla="*/ 249877 w 251318"/>
                <a:gd name="connsiteY1" fmla="*/ 231387 h 277982"/>
                <a:gd name="connsiteX2" fmla="*/ 239806 w 251318"/>
                <a:gd name="connsiteY2" fmla="*/ 238581 h 277982"/>
                <a:gd name="connsiteX3" fmla="*/ 117984 w 251318"/>
                <a:gd name="connsiteY3" fmla="*/ 202131 h 277982"/>
                <a:gd name="connsiteX4" fmla="*/ 70982 w 251318"/>
                <a:gd name="connsiteY4" fmla="*/ 186783 h 277982"/>
                <a:gd name="connsiteX5" fmla="*/ 42206 w 251318"/>
                <a:gd name="connsiteY5" fmla="*/ 199732 h 277982"/>
                <a:gd name="connsiteX6" fmla="*/ 15348 w 251318"/>
                <a:gd name="connsiteY6" fmla="*/ 263041 h 277982"/>
                <a:gd name="connsiteX7" fmla="*/ 0 w 251318"/>
                <a:gd name="connsiteY7" fmla="*/ 277909 h 277982"/>
                <a:gd name="connsiteX8" fmla="*/ 19664 w 251318"/>
                <a:gd name="connsiteY8" fmla="*/ 7888 h 277982"/>
                <a:gd name="connsiteX9" fmla="*/ 113668 w 251318"/>
                <a:gd name="connsiteY9" fmla="*/ 214 h 277982"/>
                <a:gd name="connsiteX10" fmla="*/ 134771 w 251318"/>
                <a:gd name="connsiteY10" fmla="*/ 25154 h 277982"/>
                <a:gd name="connsiteX11" fmla="*/ 212947 w 251318"/>
                <a:gd name="connsiteY11" fmla="*/ 158486 h 277982"/>
                <a:gd name="connsiteX12" fmla="*/ 235009 w 251318"/>
                <a:gd name="connsiteY12" fmla="*/ 204529 h 277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1318" h="277982">
                  <a:moveTo>
                    <a:pt x="235009" y="204529"/>
                  </a:moveTo>
                  <a:cubicBezTo>
                    <a:pt x="240285" y="213162"/>
                    <a:pt x="246040" y="221795"/>
                    <a:pt x="249877" y="231387"/>
                  </a:cubicBezTo>
                  <a:cubicBezTo>
                    <a:pt x="255153" y="243857"/>
                    <a:pt x="244602" y="237622"/>
                    <a:pt x="239806" y="238581"/>
                  </a:cubicBezTo>
                  <a:cubicBezTo>
                    <a:pt x="196641" y="234744"/>
                    <a:pt x="157792" y="216999"/>
                    <a:pt x="117984" y="202131"/>
                  </a:cubicBezTo>
                  <a:cubicBezTo>
                    <a:pt x="102157" y="197334"/>
                    <a:pt x="85850" y="193977"/>
                    <a:pt x="70982" y="186783"/>
                  </a:cubicBezTo>
                  <a:cubicBezTo>
                    <a:pt x="56594" y="179589"/>
                    <a:pt x="47002" y="183426"/>
                    <a:pt x="42206" y="199732"/>
                  </a:cubicBezTo>
                  <a:cubicBezTo>
                    <a:pt x="35491" y="221795"/>
                    <a:pt x="22062" y="240979"/>
                    <a:pt x="15348" y="263041"/>
                  </a:cubicBezTo>
                  <a:cubicBezTo>
                    <a:pt x="12950" y="270235"/>
                    <a:pt x="11031" y="278868"/>
                    <a:pt x="0" y="277909"/>
                  </a:cubicBezTo>
                  <a:cubicBezTo>
                    <a:pt x="0" y="251051"/>
                    <a:pt x="18705" y="33787"/>
                    <a:pt x="19664" y="7888"/>
                  </a:cubicBezTo>
                  <a:cubicBezTo>
                    <a:pt x="51798" y="16521"/>
                    <a:pt x="82013" y="-2184"/>
                    <a:pt x="113668" y="214"/>
                  </a:cubicBezTo>
                  <a:cubicBezTo>
                    <a:pt x="124219" y="5490"/>
                    <a:pt x="129495" y="15562"/>
                    <a:pt x="134771" y="25154"/>
                  </a:cubicBezTo>
                  <a:cubicBezTo>
                    <a:pt x="159231" y="70717"/>
                    <a:pt x="186089" y="114362"/>
                    <a:pt x="212947" y="158486"/>
                  </a:cubicBezTo>
                  <a:cubicBezTo>
                    <a:pt x="222540" y="172395"/>
                    <a:pt x="230693" y="187263"/>
                    <a:pt x="235009" y="204529"/>
                  </a:cubicBezTo>
                  <a:close/>
                </a:path>
              </a:pathLst>
            </a:custGeom>
            <a:solidFill>
              <a:schemeClr val="bg1">
                <a:lumMod val="85000"/>
              </a:schemeClr>
            </a:solidFill>
            <a:ln w="479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2D67DF8B-E719-4046-8471-DB62DE2BA420}"/>
                </a:ext>
              </a:extLst>
            </p:cNvPr>
            <p:cNvSpPr/>
            <p:nvPr/>
          </p:nvSpPr>
          <p:spPr>
            <a:xfrm>
              <a:off x="4875388" y="2336161"/>
              <a:ext cx="321343" cy="270924"/>
            </a:xfrm>
            <a:custGeom>
              <a:avLst/>
              <a:gdLst>
                <a:gd name="connsiteX0" fmla="*/ 172660 w 321343"/>
                <a:gd name="connsiteY0" fmla="*/ 104020 h 270924"/>
                <a:gd name="connsiteX1" fmla="*/ 210070 w 321343"/>
                <a:gd name="connsiteY1" fmla="*/ 17211 h 270924"/>
                <a:gd name="connsiteX2" fmla="*/ 237407 w 321343"/>
                <a:gd name="connsiteY2" fmla="*/ 2822 h 270924"/>
                <a:gd name="connsiteX3" fmla="*/ 292563 w 321343"/>
                <a:gd name="connsiteY3" fmla="*/ 22007 h 270924"/>
                <a:gd name="connsiteX4" fmla="*/ 321339 w 321343"/>
                <a:gd name="connsiteY4" fmla="*/ 175482 h 270924"/>
                <a:gd name="connsiteX5" fmla="*/ 126138 w 321343"/>
                <a:gd name="connsiteY5" fmla="*/ 261812 h 270924"/>
                <a:gd name="connsiteX6" fmla="*/ 101198 w 321343"/>
                <a:gd name="connsiteY6" fmla="*/ 270925 h 270924"/>
                <a:gd name="connsiteX7" fmla="*/ 23501 w 321343"/>
                <a:gd name="connsiteY7" fmla="*/ 188911 h 270924"/>
                <a:gd name="connsiteX8" fmla="*/ 0 w 321343"/>
                <a:gd name="connsiteY8" fmla="*/ 151981 h 270924"/>
                <a:gd name="connsiteX9" fmla="*/ 6235 w 321343"/>
                <a:gd name="connsiteY9" fmla="*/ 134236 h 270924"/>
                <a:gd name="connsiteX10" fmla="*/ 82493 w 321343"/>
                <a:gd name="connsiteY10" fmla="*/ 104979 h 270924"/>
                <a:gd name="connsiteX11" fmla="*/ 143883 w 321343"/>
                <a:gd name="connsiteY11" fmla="*/ 123684 h 270924"/>
                <a:gd name="connsiteX12" fmla="*/ 172660 w 321343"/>
                <a:gd name="connsiteY12" fmla="*/ 104020 h 270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1343" h="270924">
                  <a:moveTo>
                    <a:pt x="172660" y="104020"/>
                  </a:moveTo>
                  <a:cubicBezTo>
                    <a:pt x="185130" y="75243"/>
                    <a:pt x="198559" y="46467"/>
                    <a:pt x="210070" y="17211"/>
                  </a:cubicBezTo>
                  <a:cubicBezTo>
                    <a:pt x="215825" y="2822"/>
                    <a:pt x="220621" y="-4372"/>
                    <a:pt x="237407" y="2822"/>
                  </a:cubicBezTo>
                  <a:cubicBezTo>
                    <a:pt x="255153" y="10496"/>
                    <a:pt x="274338" y="15772"/>
                    <a:pt x="292563" y="22007"/>
                  </a:cubicBezTo>
                  <a:cubicBezTo>
                    <a:pt x="299277" y="67570"/>
                    <a:pt x="315105" y="129919"/>
                    <a:pt x="321339" y="175482"/>
                  </a:cubicBezTo>
                  <a:cubicBezTo>
                    <a:pt x="322299" y="183156"/>
                    <a:pt x="173139" y="237832"/>
                    <a:pt x="126138" y="261812"/>
                  </a:cubicBezTo>
                  <a:cubicBezTo>
                    <a:pt x="117984" y="266129"/>
                    <a:pt x="109351" y="267568"/>
                    <a:pt x="101198" y="270925"/>
                  </a:cubicBezTo>
                  <a:cubicBezTo>
                    <a:pt x="69064" y="249342"/>
                    <a:pt x="48920" y="216729"/>
                    <a:pt x="23501" y="188911"/>
                  </a:cubicBezTo>
                  <a:cubicBezTo>
                    <a:pt x="13909" y="178360"/>
                    <a:pt x="0" y="169247"/>
                    <a:pt x="0" y="151981"/>
                  </a:cubicBezTo>
                  <a:cubicBezTo>
                    <a:pt x="1919" y="146226"/>
                    <a:pt x="4317" y="139991"/>
                    <a:pt x="6235" y="134236"/>
                  </a:cubicBezTo>
                  <a:cubicBezTo>
                    <a:pt x="25899" y="76682"/>
                    <a:pt x="16307" y="83877"/>
                    <a:pt x="82493" y="104979"/>
                  </a:cubicBezTo>
                  <a:cubicBezTo>
                    <a:pt x="102637" y="111694"/>
                    <a:pt x="122780" y="118888"/>
                    <a:pt x="143883" y="123684"/>
                  </a:cubicBezTo>
                  <a:cubicBezTo>
                    <a:pt x="165945" y="136154"/>
                    <a:pt x="167384" y="135195"/>
                    <a:pt x="172660" y="104020"/>
                  </a:cubicBezTo>
                  <a:close/>
                </a:path>
              </a:pathLst>
            </a:custGeom>
            <a:solidFill>
              <a:schemeClr val="bg1">
                <a:lumMod val="75000"/>
              </a:schemeClr>
            </a:solidFill>
            <a:ln w="4795" cap="flat">
              <a:noFill/>
              <a:prstDash val="solid"/>
              <a:miter/>
            </a:ln>
          </p:spPr>
          <p:txBody>
            <a:bodyPr rtlCol="0" anchor="ctr"/>
            <a:lstStyle/>
            <a:p>
              <a:endParaRPr lang="en-US"/>
            </a:p>
          </p:txBody>
        </p:sp>
        <p:grpSp>
          <p:nvGrpSpPr>
            <p:cNvPr id="24" name="Graphic 81">
              <a:extLst>
                <a:ext uri="{FF2B5EF4-FFF2-40B4-BE49-F238E27FC236}">
                  <a16:creationId xmlns:a16="http://schemas.microsoft.com/office/drawing/2014/main" id="{18E1E7D9-0ABB-41F2-8995-620BE2B69B0E}"/>
                </a:ext>
              </a:extLst>
            </p:cNvPr>
            <p:cNvGrpSpPr/>
            <p:nvPr/>
          </p:nvGrpSpPr>
          <p:grpSpPr>
            <a:xfrm>
              <a:off x="4459237" y="2148217"/>
              <a:ext cx="1295758" cy="759593"/>
              <a:chOff x="6513334" y="1100346"/>
              <a:chExt cx="1295758" cy="759593"/>
            </a:xfrm>
            <a:solidFill>
              <a:srgbClr val="1B4760"/>
            </a:solidFill>
          </p:grpSpPr>
          <p:sp>
            <p:nvSpPr>
              <p:cNvPr id="28" name="Freeform: Shape 27">
                <a:extLst>
                  <a:ext uri="{FF2B5EF4-FFF2-40B4-BE49-F238E27FC236}">
                    <a16:creationId xmlns:a16="http://schemas.microsoft.com/office/drawing/2014/main" id="{26984A03-F675-45E0-9540-290CF7FAD11F}"/>
                  </a:ext>
                </a:extLst>
              </p:cNvPr>
              <p:cNvSpPr/>
              <p:nvPr/>
            </p:nvSpPr>
            <p:spPr>
              <a:xfrm>
                <a:off x="7216292" y="1100346"/>
                <a:ext cx="592799" cy="368702"/>
              </a:xfrm>
              <a:custGeom>
                <a:avLst/>
                <a:gdLst>
                  <a:gd name="connsiteX0" fmla="*/ 463304 w 592799"/>
                  <a:gd name="connsiteY0" fmla="*/ 64629 h 368702"/>
                  <a:gd name="connsiteX1" fmla="*/ 318941 w 592799"/>
                  <a:gd name="connsiteY1" fmla="*/ 3239 h 368702"/>
                  <a:gd name="connsiteX2" fmla="*/ 318941 w 592799"/>
                  <a:gd name="connsiteY2" fmla="*/ 3239 h 368702"/>
                  <a:gd name="connsiteX3" fmla="*/ 0 w 592799"/>
                  <a:gd name="connsiteY3" fmla="*/ 14270 h 368702"/>
                  <a:gd name="connsiteX4" fmla="*/ 132852 w 592799"/>
                  <a:gd name="connsiteY4" fmla="*/ 252637 h 368702"/>
                  <a:gd name="connsiteX5" fmla="*/ 6235 w 592799"/>
                  <a:gd name="connsiteY5" fmla="*/ 209951 h 368702"/>
                  <a:gd name="connsiteX6" fmla="*/ 19184 w 592799"/>
                  <a:gd name="connsiteY6" fmla="*/ 368702 h 368702"/>
                  <a:gd name="connsiteX7" fmla="*/ 208151 w 592799"/>
                  <a:gd name="connsiteY7" fmla="*/ 306353 h 368702"/>
                  <a:gd name="connsiteX8" fmla="*/ 208151 w 592799"/>
                  <a:gd name="connsiteY8" fmla="*/ 306353 h 368702"/>
                  <a:gd name="connsiteX9" fmla="*/ 384169 w 592799"/>
                  <a:gd name="connsiteY9" fmla="*/ 262708 h 368702"/>
                  <a:gd name="connsiteX10" fmla="*/ 592799 w 592799"/>
                  <a:gd name="connsiteY10" fmla="*/ 223380 h 368702"/>
                  <a:gd name="connsiteX11" fmla="*/ 463304 w 592799"/>
                  <a:gd name="connsiteY11" fmla="*/ 64629 h 368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92799" h="368702">
                    <a:moveTo>
                      <a:pt x="463304" y="64629"/>
                    </a:moveTo>
                    <a:cubicBezTo>
                      <a:pt x="424456" y="20984"/>
                      <a:pt x="374576" y="6116"/>
                      <a:pt x="318941" y="3239"/>
                    </a:cubicBezTo>
                    <a:cubicBezTo>
                      <a:pt x="318941" y="3239"/>
                      <a:pt x="318941" y="3239"/>
                      <a:pt x="318941" y="3239"/>
                    </a:cubicBezTo>
                    <a:cubicBezTo>
                      <a:pt x="311268" y="-3955"/>
                      <a:pt x="35971" y="1320"/>
                      <a:pt x="0" y="14270"/>
                    </a:cubicBezTo>
                    <a:cubicBezTo>
                      <a:pt x="35491" y="81895"/>
                      <a:pt x="126138" y="240646"/>
                      <a:pt x="132852" y="252637"/>
                    </a:cubicBezTo>
                    <a:cubicBezTo>
                      <a:pt x="129975" y="247361"/>
                      <a:pt x="42686" y="222901"/>
                      <a:pt x="6235" y="209951"/>
                    </a:cubicBezTo>
                    <a:cubicBezTo>
                      <a:pt x="-4796" y="222901"/>
                      <a:pt x="13909" y="329374"/>
                      <a:pt x="19184" y="368702"/>
                    </a:cubicBezTo>
                    <a:cubicBezTo>
                      <a:pt x="82014" y="348079"/>
                      <a:pt x="144843" y="326976"/>
                      <a:pt x="208151" y="306353"/>
                    </a:cubicBezTo>
                    <a:cubicBezTo>
                      <a:pt x="208151" y="306353"/>
                      <a:pt x="208151" y="306353"/>
                      <a:pt x="208151" y="306353"/>
                    </a:cubicBezTo>
                    <a:cubicBezTo>
                      <a:pt x="266664" y="291965"/>
                      <a:pt x="325656" y="277576"/>
                      <a:pt x="384169" y="262708"/>
                    </a:cubicBezTo>
                    <a:cubicBezTo>
                      <a:pt x="453232" y="245442"/>
                      <a:pt x="523735" y="237769"/>
                      <a:pt x="592799" y="223380"/>
                    </a:cubicBezTo>
                    <a:cubicBezTo>
                      <a:pt x="553951" y="166307"/>
                      <a:pt x="508867" y="115468"/>
                      <a:pt x="463304" y="64629"/>
                    </a:cubicBezTo>
                    <a:close/>
                  </a:path>
                </a:pathLst>
              </a:custGeom>
              <a:solidFill>
                <a:schemeClr val="accent2">
                  <a:lumMod val="50000"/>
                </a:schemeClr>
              </a:solidFill>
              <a:ln w="479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0E38F644-785D-4E93-A1FD-C047733FE2EA}"/>
                  </a:ext>
                </a:extLst>
              </p:cNvPr>
              <p:cNvSpPr/>
              <p:nvPr/>
            </p:nvSpPr>
            <p:spPr>
              <a:xfrm>
                <a:off x="6513334" y="1308761"/>
                <a:ext cx="517349" cy="551177"/>
              </a:xfrm>
              <a:custGeom>
                <a:avLst/>
                <a:gdLst>
                  <a:gd name="connsiteX0" fmla="*/ 416151 w 517349"/>
                  <a:gd name="connsiteY0" fmla="*/ 131030 h 551177"/>
                  <a:gd name="connsiteX1" fmla="*/ 352363 w 517349"/>
                  <a:gd name="connsiteY1" fmla="*/ 237504 h 551177"/>
                  <a:gd name="connsiteX2" fmla="*/ 270349 w 517349"/>
                  <a:gd name="connsiteY2" fmla="*/ 1535 h 551177"/>
                  <a:gd name="connsiteX3" fmla="*/ 266033 w 517349"/>
                  <a:gd name="connsiteY3" fmla="*/ 97 h 551177"/>
                  <a:gd name="connsiteX4" fmla="*/ 138936 w 517349"/>
                  <a:gd name="connsiteY4" fmla="*/ 121438 h 551177"/>
                  <a:gd name="connsiteX5" fmla="*/ 138936 w 517349"/>
                  <a:gd name="connsiteY5" fmla="*/ 121438 h 551177"/>
                  <a:gd name="connsiteX6" fmla="*/ 27187 w 517349"/>
                  <a:gd name="connsiteY6" fmla="*/ 260525 h 551177"/>
                  <a:gd name="connsiteX7" fmla="*/ 2247 w 517349"/>
                  <a:gd name="connsiteY7" fmla="*/ 365081 h 551177"/>
                  <a:gd name="connsiteX8" fmla="*/ 34381 w 517349"/>
                  <a:gd name="connsiteY8" fmla="*/ 551170 h 551177"/>
                  <a:gd name="connsiteX9" fmla="*/ 210878 w 517349"/>
                  <a:gd name="connsiteY9" fmla="*/ 426471 h 551177"/>
                  <a:gd name="connsiteX10" fmla="*/ 393130 w 517349"/>
                  <a:gd name="connsiteY10" fmla="*/ 313762 h 551177"/>
                  <a:gd name="connsiteX11" fmla="*/ 393130 w 517349"/>
                  <a:gd name="connsiteY11" fmla="*/ 313762 h 551177"/>
                  <a:gd name="connsiteX12" fmla="*/ 517349 w 517349"/>
                  <a:gd name="connsiteY12" fmla="*/ 250454 h 551177"/>
                  <a:gd name="connsiteX13" fmla="*/ 416151 w 517349"/>
                  <a:gd name="connsiteY13" fmla="*/ 131030 h 551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17349" h="551177">
                    <a:moveTo>
                      <a:pt x="416151" y="131030"/>
                    </a:moveTo>
                    <a:cubicBezTo>
                      <a:pt x="397446" y="165083"/>
                      <a:pt x="356200" y="255250"/>
                      <a:pt x="352363" y="237504"/>
                    </a:cubicBezTo>
                    <a:cubicBezTo>
                      <a:pt x="350445" y="229830"/>
                      <a:pt x="295289" y="71559"/>
                      <a:pt x="270349" y="1535"/>
                    </a:cubicBezTo>
                    <a:cubicBezTo>
                      <a:pt x="268911" y="1056"/>
                      <a:pt x="266513" y="-383"/>
                      <a:pt x="266033" y="97"/>
                    </a:cubicBezTo>
                    <a:cubicBezTo>
                      <a:pt x="222388" y="39425"/>
                      <a:pt x="138936" y="121438"/>
                      <a:pt x="138936" y="121438"/>
                    </a:cubicBezTo>
                    <a:lnTo>
                      <a:pt x="138936" y="121438"/>
                    </a:lnTo>
                    <a:cubicBezTo>
                      <a:pt x="95292" y="162685"/>
                      <a:pt x="56923" y="208248"/>
                      <a:pt x="27187" y="260525"/>
                    </a:cubicBezTo>
                    <a:cubicBezTo>
                      <a:pt x="9441" y="292180"/>
                      <a:pt x="-5906" y="324793"/>
                      <a:pt x="2247" y="365081"/>
                    </a:cubicBezTo>
                    <a:cubicBezTo>
                      <a:pt x="15196" y="426471"/>
                      <a:pt x="23830" y="488820"/>
                      <a:pt x="34381" y="551170"/>
                    </a:cubicBezTo>
                    <a:cubicBezTo>
                      <a:pt x="40136" y="552129"/>
                      <a:pt x="154763" y="464360"/>
                      <a:pt x="210878" y="426471"/>
                    </a:cubicBezTo>
                    <a:cubicBezTo>
                      <a:pt x="270349" y="386183"/>
                      <a:pt x="332699" y="351652"/>
                      <a:pt x="393130" y="313762"/>
                    </a:cubicBezTo>
                    <a:cubicBezTo>
                      <a:pt x="393130" y="313762"/>
                      <a:pt x="393130" y="313762"/>
                      <a:pt x="393130" y="313762"/>
                    </a:cubicBezTo>
                    <a:cubicBezTo>
                      <a:pt x="434376" y="292659"/>
                      <a:pt x="475623" y="271556"/>
                      <a:pt x="517349" y="250454"/>
                    </a:cubicBezTo>
                    <a:cubicBezTo>
                      <a:pt x="486174" y="208248"/>
                      <a:pt x="449724" y="170838"/>
                      <a:pt x="416151" y="131030"/>
                    </a:cubicBezTo>
                    <a:close/>
                  </a:path>
                </a:pathLst>
              </a:custGeom>
              <a:solidFill>
                <a:schemeClr val="accent2">
                  <a:lumMod val="50000"/>
                </a:schemeClr>
              </a:solidFill>
              <a:ln w="4795" cap="flat">
                <a:noFill/>
                <a:prstDash val="solid"/>
                <a:miter/>
              </a:ln>
            </p:spPr>
            <p:txBody>
              <a:bodyPr rtlCol="0" anchor="ctr"/>
              <a:lstStyle/>
              <a:p>
                <a:endParaRPr lang="en-US"/>
              </a:p>
            </p:txBody>
          </p:sp>
        </p:grpSp>
      </p:grpSp>
      <p:grpSp>
        <p:nvGrpSpPr>
          <p:cNvPr id="65" name="Group 64">
            <a:extLst>
              <a:ext uri="{FF2B5EF4-FFF2-40B4-BE49-F238E27FC236}">
                <a16:creationId xmlns:a16="http://schemas.microsoft.com/office/drawing/2014/main" id="{74019515-C708-4224-96AF-FB25D0CFC55C}"/>
              </a:ext>
            </a:extLst>
          </p:cNvPr>
          <p:cNvGrpSpPr/>
          <p:nvPr/>
        </p:nvGrpSpPr>
        <p:grpSpPr>
          <a:xfrm>
            <a:off x="6502757" y="1750885"/>
            <a:ext cx="1579169" cy="1635670"/>
            <a:chOff x="6563619" y="1067070"/>
            <a:chExt cx="1784092" cy="1847925"/>
          </a:xfrm>
        </p:grpSpPr>
        <p:sp>
          <p:nvSpPr>
            <p:cNvPr id="8" name="Freeform: Shape 7">
              <a:extLst>
                <a:ext uri="{FF2B5EF4-FFF2-40B4-BE49-F238E27FC236}">
                  <a16:creationId xmlns:a16="http://schemas.microsoft.com/office/drawing/2014/main" id="{8CD1BDD2-61A7-4865-9C24-3E76CCF075B1}"/>
                </a:ext>
              </a:extLst>
            </p:cNvPr>
            <p:cNvSpPr/>
            <p:nvPr/>
          </p:nvSpPr>
          <p:spPr>
            <a:xfrm>
              <a:off x="6722504" y="1067070"/>
              <a:ext cx="1625207" cy="1083905"/>
            </a:xfrm>
            <a:custGeom>
              <a:avLst/>
              <a:gdLst>
                <a:gd name="connsiteX0" fmla="*/ 1433423 w 1625207"/>
                <a:gd name="connsiteY0" fmla="*/ 1036904 h 1083905"/>
                <a:gd name="connsiteX1" fmla="*/ 1366278 w 1625207"/>
                <a:gd name="connsiteY1" fmla="*/ 941461 h 1083905"/>
                <a:gd name="connsiteX2" fmla="*/ 1389779 w 1625207"/>
                <a:gd name="connsiteY2" fmla="*/ 782710 h 1083905"/>
                <a:gd name="connsiteX3" fmla="*/ 1412320 w 1625207"/>
                <a:gd name="connsiteY3" fmla="*/ 671440 h 1083905"/>
                <a:gd name="connsiteX4" fmla="*/ 1388340 w 1625207"/>
                <a:gd name="connsiteY4" fmla="*/ 624918 h 1083905"/>
                <a:gd name="connsiteX5" fmla="*/ 1345654 w 1625207"/>
                <a:gd name="connsiteY5" fmla="*/ 645062 h 1083905"/>
                <a:gd name="connsiteX6" fmla="*/ 1045418 w 1625207"/>
                <a:gd name="connsiteY6" fmla="*/ 1045537 h 1083905"/>
                <a:gd name="connsiteX7" fmla="*/ 923117 w 1625207"/>
                <a:gd name="connsiteY7" fmla="*/ 1083906 h 1083905"/>
                <a:gd name="connsiteX8" fmla="*/ 936546 w 1625207"/>
                <a:gd name="connsiteY8" fmla="*/ 1060884 h 1083905"/>
                <a:gd name="connsiteX9" fmla="*/ 1024795 w 1625207"/>
                <a:gd name="connsiteY9" fmla="*/ 973595 h 1083905"/>
                <a:gd name="connsiteX10" fmla="*/ 1060766 w 1625207"/>
                <a:gd name="connsiteY10" fmla="*/ 952013 h 1083905"/>
                <a:gd name="connsiteX11" fmla="*/ 1184025 w 1625207"/>
                <a:gd name="connsiteY11" fmla="*/ 773597 h 1083905"/>
                <a:gd name="connsiteX12" fmla="*/ 1133666 w 1625207"/>
                <a:gd name="connsiteY12" fmla="*/ 703095 h 1083905"/>
                <a:gd name="connsiteX13" fmla="*/ 1105849 w 1625207"/>
                <a:gd name="connsiteY13" fmla="*/ 689186 h 1083905"/>
                <a:gd name="connsiteX14" fmla="*/ 1084746 w 1625207"/>
                <a:gd name="connsiteY14" fmla="*/ 659450 h 1083905"/>
                <a:gd name="connsiteX15" fmla="*/ 1072756 w 1625207"/>
                <a:gd name="connsiteY15" fmla="*/ 561130 h 1083905"/>
                <a:gd name="connsiteX16" fmla="*/ 1046857 w 1625207"/>
                <a:gd name="connsiteY16" fmla="*/ 604295 h 1083905"/>
                <a:gd name="connsiteX17" fmla="*/ 1009447 w 1625207"/>
                <a:gd name="connsiteY17" fmla="*/ 616765 h 1083905"/>
                <a:gd name="connsiteX18" fmla="*/ 936067 w 1625207"/>
                <a:gd name="connsiteY18" fmla="*/ 587029 h 1083905"/>
                <a:gd name="connsiteX19" fmla="*/ 915443 w 1625207"/>
                <a:gd name="connsiteY19" fmla="*/ 552976 h 1083905"/>
                <a:gd name="connsiteX20" fmla="*/ 924556 w 1625207"/>
                <a:gd name="connsiteY20" fmla="*/ 485831 h 1083905"/>
                <a:gd name="connsiteX21" fmla="*/ 899616 w 1625207"/>
                <a:gd name="connsiteY21" fmla="*/ 548180 h 1083905"/>
                <a:gd name="connsiteX22" fmla="*/ 866523 w 1625207"/>
                <a:gd name="connsiteY22" fmla="*/ 562089 h 1083905"/>
                <a:gd name="connsiteX23" fmla="*/ 815204 w 1625207"/>
                <a:gd name="connsiteY23" fmla="*/ 542425 h 1083905"/>
                <a:gd name="connsiteX24" fmla="*/ 799378 w 1625207"/>
                <a:gd name="connsiteY24" fmla="*/ 504056 h 1083905"/>
                <a:gd name="connsiteX25" fmla="*/ 827195 w 1625207"/>
                <a:gd name="connsiteY25" fmla="*/ 439788 h 1083905"/>
                <a:gd name="connsiteX26" fmla="*/ 774917 w 1625207"/>
                <a:gd name="connsiteY26" fmla="*/ 505495 h 1083905"/>
                <a:gd name="connsiteX27" fmla="*/ 736548 w 1625207"/>
                <a:gd name="connsiteY27" fmla="*/ 516526 h 1083905"/>
                <a:gd name="connsiteX28" fmla="*/ 704894 w 1625207"/>
                <a:gd name="connsiteY28" fmla="*/ 448901 h 1083905"/>
                <a:gd name="connsiteX29" fmla="*/ 712568 w 1625207"/>
                <a:gd name="connsiteY29" fmla="*/ 432114 h 1083905"/>
                <a:gd name="connsiteX30" fmla="*/ 692424 w 1625207"/>
                <a:gd name="connsiteY30" fmla="*/ 472881 h 1083905"/>
                <a:gd name="connsiteX31" fmla="*/ 659810 w 1625207"/>
                <a:gd name="connsiteY31" fmla="*/ 491107 h 1083905"/>
                <a:gd name="connsiteX32" fmla="*/ 598900 w 1625207"/>
                <a:gd name="connsiteY32" fmla="*/ 479116 h 1083905"/>
                <a:gd name="connsiteX33" fmla="*/ 589308 w 1625207"/>
                <a:gd name="connsiteY33" fmla="*/ 452738 h 1083905"/>
                <a:gd name="connsiteX34" fmla="*/ 643024 w 1625207"/>
                <a:gd name="connsiteY34" fmla="*/ 393745 h 1083905"/>
                <a:gd name="connsiteX35" fmla="*/ 580195 w 1625207"/>
                <a:gd name="connsiteY35" fmla="*/ 450819 h 1083905"/>
                <a:gd name="connsiteX36" fmla="*/ 539908 w 1625207"/>
                <a:gd name="connsiteY36" fmla="*/ 457534 h 1083905"/>
                <a:gd name="connsiteX37" fmla="*/ 456935 w 1625207"/>
                <a:gd name="connsiteY37" fmla="*/ 470963 h 1083905"/>
                <a:gd name="connsiteX38" fmla="*/ 413291 w 1625207"/>
                <a:gd name="connsiteY38" fmla="*/ 674318 h 1083905"/>
                <a:gd name="connsiteX39" fmla="*/ 425281 w 1625207"/>
                <a:gd name="connsiteY39" fmla="*/ 730912 h 1083905"/>
                <a:gd name="connsiteX40" fmla="*/ 425281 w 1625207"/>
                <a:gd name="connsiteY40" fmla="*/ 848417 h 1083905"/>
                <a:gd name="connsiteX41" fmla="*/ 419046 w 1625207"/>
                <a:gd name="connsiteY41" fmla="*/ 873836 h 1083905"/>
                <a:gd name="connsiteX42" fmla="*/ 327440 w 1625207"/>
                <a:gd name="connsiteY42" fmla="*/ 566405 h 1083905"/>
                <a:gd name="connsiteX43" fmla="*/ 408495 w 1625207"/>
                <a:gd name="connsiteY43" fmla="*/ 298783 h 1083905"/>
                <a:gd name="connsiteX44" fmla="*/ 403218 w 1625207"/>
                <a:gd name="connsiteY44" fmla="*/ 270965 h 1083905"/>
                <a:gd name="connsiteX45" fmla="*/ 329838 w 1625207"/>
                <a:gd name="connsiteY45" fmla="*/ 275761 h 1083905"/>
                <a:gd name="connsiteX46" fmla="*/ 253100 w 1625207"/>
                <a:gd name="connsiteY46" fmla="*/ 394705 h 1083905"/>
                <a:gd name="connsiteX47" fmla="*/ 156698 w 1625207"/>
                <a:gd name="connsiteY47" fmla="*/ 506934 h 1083905"/>
                <a:gd name="connsiteX48" fmla="*/ 7060 w 1625207"/>
                <a:gd name="connsiteY48" fmla="*/ 471442 h 1083905"/>
                <a:gd name="connsiteX49" fmla="*/ 825 w 1625207"/>
                <a:gd name="connsiteY49" fmla="*/ 447462 h 1083905"/>
                <a:gd name="connsiteX50" fmla="*/ 32479 w 1625207"/>
                <a:gd name="connsiteY50" fmla="*/ 456095 h 1083905"/>
                <a:gd name="connsiteX51" fmla="*/ 110656 w 1625207"/>
                <a:gd name="connsiteY51" fmla="*/ 430196 h 1083905"/>
                <a:gd name="connsiteX52" fmla="*/ 157178 w 1625207"/>
                <a:gd name="connsiteY52" fmla="*/ 314130 h 1083905"/>
                <a:gd name="connsiteX53" fmla="*/ 223365 w 1625207"/>
                <a:gd name="connsiteY53" fmla="*/ 95907 h 1083905"/>
                <a:gd name="connsiteX54" fmla="*/ 361013 w 1625207"/>
                <a:gd name="connsiteY54" fmla="*/ 464 h 1083905"/>
                <a:gd name="connsiteX55" fmla="*/ 492426 w 1625207"/>
                <a:gd name="connsiteY55" fmla="*/ 72886 h 1083905"/>
                <a:gd name="connsiteX56" fmla="*/ 521203 w 1625207"/>
                <a:gd name="connsiteY56" fmla="*/ 145787 h 1083905"/>
                <a:gd name="connsiteX57" fmla="*/ 546143 w 1625207"/>
                <a:gd name="connsiteY57" fmla="*/ 154420 h 1083905"/>
                <a:gd name="connsiteX58" fmla="*/ 838705 w 1625207"/>
                <a:gd name="connsiteY58" fmla="*/ 60895 h 1083905"/>
                <a:gd name="connsiteX59" fmla="*/ 1268437 w 1625207"/>
                <a:gd name="connsiteY59" fmla="*/ 296384 h 1083905"/>
                <a:gd name="connsiteX60" fmla="*/ 1337501 w 1625207"/>
                <a:gd name="connsiteY60" fmla="*/ 459452 h 1083905"/>
                <a:gd name="connsiteX61" fmla="*/ 1403207 w 1625207"/>
                <a:gd name="connsiteY61" fmla="*/ 425879 h 1083905"/>
                <a:gd name="connsiteX62" fmla="*/ 1620951 w 1625207"/>
                <a:gd name="connsiteY62" fmla="*/ 529475 h 1083905"/>
                <a:gd name="connsiteX63" fmla="*/ 1599848 w 1625207"/>
                <a:gd name="connsiteY63" fmla="*/ 654174 h 1083905"/>
                <a:gd name="connsiteX64" fmla="*/ 1476109 w 1625207"/>
                <a:gd name="connsiteY64" fmla="*/ 872877 h 1083905"/>
                <a:gd name="connsiteX65" fmla="*/ 1457883 w 1625207"/>
                <a:gd name="connsiteY65" fmla="*/ 974554 h 1083905"/>
                <a:gd name="connsiteX66" fmla="*/ 1507283 w 1625207"/>
                <a:gd name="connsiteY66" fmla="*/ 1019638 h 1083905"/>
                <a:gd name="connsiteX67" fmla="*/ 1507763 w 1625207"/>
                <a:gd name="connsiteY67" fmla="*/ 1036424 h 1083905"/>
                <a:gd name="connsiteX68" fmla="*/ 1433423 w 1625207"/>
                <a:gd name="connsiteY68" fmla="*/ 1036904 h 1083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1625207" h="1083905">
                  <a:moveTo>
                    <a:pt x="1433423" y="1036904"/>
                  </a:moveTo>
                  <a:cubicBezTo>
                    <a:pt x="1389299" y="1020117"/>
                    <a:pt x="1371553" y="984626"/>
                    <a:pt x="1366278" y="941461"/>
                  </a:cubicBezTo>
                  <a:cubicBezTo>
                    <a:pt x="1359563" y="886786"/>
                    <a:pt x="1371553" y="834028"/>
                    <a:pt x="1389779" y="782710"/>
                  </a:cubicBezTo>
                  <a:cubicBezTo>
                    <a:pt x="1402728" y="746739"/>
                    <a:pt x="1414239" y="710289"/>
                    <a:pt x="1412320" y="671440"/>
                  </a:cubicBezTo>
                  <a:cubicBezTo>
                    <a:pt x="1411361" y="652735"/>
                    <a:pt x="1405126" y="635469"/>
                    <a:pt x="1388340" y="624918"/>
                  </a:cubicBezTo>
                  <a:cubicBezTo>
                    <a:pt x="1360523" y="608132"/>
                    <a:pt x="1351410" y="613887"/>
                    <a:pt x="1345654" y="645062"/>
                  </a:cubicBezTo>
                  <a:cubicBezTo>
                    <a:pt x="1313520" y="829232"/>
                    <a:pt x="1216159" y="964962"/>
                    <a:pt x="1045418" y="1045537"/>
                  </a:cubicBezTo>
                  <a:cubicBezTo>
                    <a:pt x="1006569" y="1063762"/>
                    <a:pt x="965323" y="1075752"/>
                    <a:pt x="923117" y="1083906"/>
                  </a:cubicBezTo>
                  <a:cubicBezTo>
                    <a:pt x="919280" y="1071436"/>
                    <a:pt x="929352" y="1066640"/>
                    <a:pt x="936546" y="1060884"/>
                  </a:cubicBezTo>
                  <a:cubicBezTo>
                    <a:pt x="968680" y="1034506"/>
                    <a:pt x="997936" y="1004770"/>
                    <a:pt x="1024795" y="973595"/>
                  </a:cubicBezTo>
                  <a:cubicBezTo>
                    <a:pt x="1034866" y="962085"/>
                    <a:pt x="1045897" y="955370"/>
                    <a:pt x="1060766" y="952013"/>
                  </a:cubicBezTo>
                  <a:cubicBezTo>
                    <a:pt x="1144217" y="934267"/>
                    <a:pt x="1197455" y="857529"/>
                    <a:pt x="1184025" y="773597"/>
                  </a:cubicBezTo>
                  <a:cubicBezTo>
                    <a:pt x="1179229" y="742902"/>
                    <a:pt x="1166280" y="715564"/>
                    <a:pt x="1133666" y="703095"/>
                  </a:cubicBezTo>
                  <a:cubicBezTo>
                    <a:pt x="1124074" y="699258"/>
                    <a:pt x="1114961" y="693982"/>
                    <a:pt x="1105849" y="689186"/>
                  </a:cubicBezTo>
                  <a:cubicBezTo>
                    <a:pt x="1093379" y="682951"/>
                    <a:pt x="1086664" y="673359"/>
                    <a:pt x="1084746" y="659450"/>
                  </a:cubicBezTo>
                  <a:cubicBezTo>
                    <a:pt x="1079950" y="627316"/>
                    <a:pt x="1077552" y="594703"/>
                    <a:pt x="1072756" y="561130"/>
                  </a:cubicBezTo>
                  <a:cubicBezTo>
                    <a:pt x="1064602" y="576477"/>
                    <a:pt x="1055970" y="590386"/>
                    <a:pt x="1046857" y="604295"/>
                  </a:cubicBezTo>
                  <a:cubicBezTo>
                    <a:pt x="1037265" y="618203"/>
                    <a:pt x="1025274" y="623000"/>
                    <a:pt x="1009447" y="616765"/>
                  </a:cubicBezTo>
                  <a:cubicBezTo>
                    <a:pt x="984987" y="607172"/>
                    <a:pt x="960047" y="598060"/>
                    <a:pt x="936067" y="587029"/>
                  </a:cubicBezTo>
                  <a:cubicBezTo>
                    <a:pt x="921198" y="580794"/>
                    <a:pt x="914004" y="570242"/>
                    <a:pt x="915443" y="552976"/>
                  </a:cubicBezTo>
                  <a:cubicBezTo>
                    <a:pt x="917362" y="531394"/>
                    <a:pt x="918321" y="509811"/>
                    <a:pt x="924556" y="485831"/>
                  </a:cubicBezTo>
                  <a:cubicBezTo>
                    <a:pt x="917841" y="509332"/>
                    <a:pt x="908249" y="528516"/>
                    <a:pt x="899616" y="548180"/>
                  </a:cubicBezTo>
                  <a:cubicBezTo>
                    <a:pt x="892902" y="563048"/>
                    <a:pt x="881870" y="567844"/>
                    <a:pt x="866523" y="562089"/>
                  </a:cubicBezTo>
                  <a:cubicBezTo>
                    <a:pt x="849257" y="555374"/>
                    <a:pt x="831991" y="549619"/>
                    <a:pt x="815204" y="542425"/>
                  </a:cubicBezTo>
                  <a:cubicBezTo>
                    <a:pt x="795540" y="534272"/>
                    <a:pt x="791703" y="524679"/>
                    <a:pt x="799378" y="504056"/>
                  </a:cubicBezTo>
                  <a:cubicBezTo>
                    <a:pt x="808010" y="481035"/>
                    <a:pt x="817123" y="458013"/>
                    <a:pt x="827195" y="439788"/>
                  </a:cubicBezTo>
                  <a:cubicBezTo>
                    <a:pt x="812327" y="459932"/>
                    <a:pt x="793142" y="482474"/>
                    <a:pt x="774917" y="505495"/>
                  </a:cubicBezTo>
                  <a:cubicBezTo>
                    <a:pt x="764366" y="518444"/>
                    <a:pt x="751896" y="521322"/>
                    <a:pt x="736548" y="516526"/>
                  </a:cubicBezTo>
                  <a:cubicBezTo>
                    <a:pt x="686669" y="500699"/>
                    <a:pt x="674199" y="503097"/>
                    <a:pt x="704894" y="448901"/>
                  </a:cubicBezTo>
                  <a:cubicBezTo>
                    <a:pt x="707771" y="443625"/>
                    <a:pt x="710650" y="437870"/>
                    <a:pt x="712568" y="432114"/>
                  </a:cubicBezTo>
                  <a:cubicBezTo>
                    <a:pt x="706812" y="446023"/>
                    <a:pt x="698659" y="458973"/>
                    <a:pt x="692424" y="472881"/>
                  </a:cubicBezTo>
                  <a:cubicBezTo>
                    <a:pt x="686189" y="487749"/>
                    <a:pt x="674679" y="493025"/>
                    <a:pt x="659810" y="491107"/>
                  </a:cubicBezTo>
                  <a:cubicBezTo>
                    <a:pt x="639187" y="488708"/>
                    <a:pt x="619043" y="483912"/>
                    <a:pt x="598900" y="479116"/>
                  </a:cubicBezTo>
                  <a:cubicBezTo>
                    <a:pt x="583073" y="475279"/>
                    <a:pt x="580195" y="466646"/>
                    <a:pt x="589308" y="452738"/>
                  </a:cubicBezTo>
                  <a:cubicBezTo>
                    <a:pt x="604655" y="429237"/>
                    <a:pt x="627677" y="412450"/>
                    <a:pt x="643024" y="393745"/>
                  </a:cubicBezTo>
                  <a:cubicBezTo>
                    <a:pt x="625758" y="412930"/>
                    <a:pt x="603217" y="432114"/>
                    <a:pt x="580195" y="450819"/>
                  </a:cubicBezTo>
                  <a:cubicBezTo>
                    <a:pt x="567725" y="460411"/>
                    <a:pt x="554296" y="464728"/>
                    <a:pt x="539908" y="457534"/>
                  </a:cubicBezTo>
                  <a:cubicBezTo>
                    <a:pt x="508733" y="441707"/>
                    <a:pt x="481875" y="454656"/>
                    <a:pt x="456935" y="470963"/>
                  </a:cubicBezTo>
                  <a:cubicBezTo>
                    <a:pt x="395065" y="512209"/>
                    <a:pt x="373962" y="609091"/>
                    <a:pt x="413291" y="674318"/>
                  </a:cubicBezTo>
                  <a:cubicBezTo>
                    <a:pt x="424321" y="692543"/>
                    <a:pt x="427199" y="709809"/>
                    <a:pt x="425281" y="730912"/>
                  </a:cubicBezTo>
                  <a:cubicBezTo>
                    <a:pt x="421923" y="769761"/>
                    <a:pt x="422403" y="809089"/>
                    <a:pt x="425281" y="848417"/>
                  </a:cubicBezTo>
                  <a:cubicBezTo>
                    <a:pt x="425760" y="857529"/>
                    <a:pt x="430557" y="867601"/>
                    <a:pt x="419046" y="873836"/>
                  </a:cubicBezTo>
                  <a:cubicBezTo>
                    <a:pt x="355258" y="781271"/>
                    <a:pt x="325522" y="679114"/>
                    <a:pt x="327440" y="566405"/>
                  </a:cubicBezTo>
                  <a:cubicBezTo>
                    <a:pt x="329358" y="469044"/>
                    <a:pt x="357176" y="380316"/>
                    <a:pt x="408495" y="298783"/>
                  </a:cubicBezTo>
                  <a:cubicBezTo>
                    <a:pt x="417607" y="284394"/>
                    <a:pt x="410413" y="277680"/>
                    <a:pt x="403218" y="270965"/>
                  </a:cubicBezTo>
                  <a:cubicBezTo>
                    <a:pt x="383554" y="252260"/>
                    <a:pt x="353339" y="255138"/>
                    <a:pt x="329838" y="275761"/>
                  </a:cubicBezTo>
                  <a:cubicBezTo>
                    <a:pt x="292908" y="307895"/>
                    <a:pt x="275642" y="352979"/>
                    <a:pt x="253100" y="394705"/>
                  </a:cubicBezTo>
                  <a:cubicBezTo>
                    <a:pt x="229120" y="439309"/>
                    <a:pt x="200343" y="479596"/>
                    <a:pt x="156698" y="506934"/>
                  </a:cubicBezTo>
                  <a:cubicBezTo>
                    <a:pt x="100584" y="541945"/>
                    <a:pt x="41592" y="528037"/>
                    <a:pt x="7060" y="471442"/>
                  </a:cubicBezTo>
                  <a:cubicBezTo>
                    <a:pt x="3223" y="465208"/>
                    <a:pt x="-2053" y="458493"/>
                    <a:pt x="825" y="447462"/>
                  </a:cubicBezTo>
                  <a:cubicBezTo>
                    <a:pt x="11376" y="450340"/>
                    <a:pt x="21928" y="453217"/>
                    <a:pt x="32479" y="456095"/>
                  </a:cubicBezTo>
                  <a:cubicBezTo>
                    <a:pt x="63174" y="465208"/>
                    <a:pt x="90992" y="456095"/>
                    <a:pt x="110656" y="430196"/>
                  </a:cubicBezTo>
                  <a:cubicBezTo>
                    <a:pt x="137035" y="395664"/>
                    <a:pt x="146627" y="354897"/>
                    <a:pt x="157178" y="314130"/>
                  </a:cubicBezTo>
                  <a:cubicBezTo>
                    <a:pt x="176363" y="240270"/>
                    <a:pt x="188353" y="164491"/>
                    <a:pt x="223365" y="95907"/>
                  </a:cubicBezTo>
                  <a:cubicBezTo>
                    <a:pt x="252141" y="39313"/>
                    <a:pt x="296265" y="5261"/>
                    <a:pt x="361013" y="464"/>
                  </a:cubicBezTo>
                  <a:cubicBezTo>
                    <a:pt x="420485" y="-3852"/>
                    <a:pt x="463170" y="22047"/>
                    <a:pt x="492426" y="72886"/>
                  </a:cubicBezTo>
                  <a:cubicBezTo>
                    <a:pt x="505855" y="95907"/>
                    <a:pt x="515927" y="119888"/>
                    <a:pt x="521203" y="145787"/>
                  </a:cubicBezTo>
                  <a:cubicBezTo>
                    <a:pt x="525040" y="164971"/>
                    <a:pt x="531275" y="164971"/>
                    <a:pt x="546143" y="154420"/>
                  </a:cubicBezTo>
                  <a:cubicBezTo>
                    <a:pt x="633432" y="91591"/>
                    <a:pt x="732232" y="58977"/>
                    <a:pt x="838705" y="60895"/>
                  </a:cubicBezTo>
                  <a:cubicBezTo>
                    <a:pt x="1021917" y="63773"/>
                    <a:pt x="1166760" y="142429"/>
                    <a:pt x="1268437" y="296384"/>
                  </a:cubicBezTo>
                  <a:cubicBezTo>
                    <a:pt x="1301051" y="345784"/>
                    <a:pt x="1321674" y="400940"/>
                    <a:pt x="1337501" y="459452"/>
                  </a:cubicBezTo>
                  <a:cubicBezTo>
                    <a:pt x="1360042" y="447462"/>
                    <a:pt x="1381145" y="434992"/>
                    <a:pt x="1403207" y="425879"/>
                  </a:cubicBezTo>
                  <a:cubicBezTo>
                    <a:pt x="1507283" y="382235"/>
                    <a:pt x="1590736" y="420124"/>
                    <a:pt x="1620951" y="529475"/>
                  </a:cubicBezTo>
                  <a:cubicBezTo>
                    <a:pt x="1632941" y="572161"/>
                    <a:pt x="1617594" y="613887"/>
                    <a:pt x="1599848" y="654174"/>
                  </a:cubicBezTo>
                  <a:cubicBezTo>
                    <a:pt x="1566275" y="731392"/>
                    <a:pt x="1512079" y="797098"/>
                    <a:pt x="1476109" y="872877"/>
                  </a:cubicBezTo>
                  <a:cubicBezTo>
                    <a:pt x="1460761" y="904531"/>
                    <a:pt x="1441576" y="936186"/>
                    <a:pt x="1457883" y="974554"/>
                  </a:cubicBezTo>
                  <a:cubicBezTo>
                    <a:pt x="1467955" y="997576"/>
                    <a:pt x="1486180" y="1009566"/>
                    <a:pt x="1507283" y="1019638"/>
                  </a:cubicBezTo>
                  <a:cubicBezTo>
                    <a:pt x="1516876" y="1023954"/>
                    <a:pt x="1528866" y="1030189"/>
                    <a:pt x="1507763" y="1036424"/>
                  </a:cubicBezTo>
                  <a:cubicBezTo>
                    <a:pt x="1484741" y="1044578"/>
                    <a:pt x="1458843" y="1044578"/>
                    <a:pt x="1433423" y="1036904"/>
                  </a:cubicBezTo>
                  <a:close/>
                </a:path>
              </a:pathLst>
            </a:custGeom>
            <a:solidFill>
              <a:srgbClr val="3D1B0F"/>
            </a:solidFill>
            <a:ln w="479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DE93E90B-9B02-4EA8-A7D7-A7233A0293E2}"/>
                </a:ext>
              </a:extLst>
            </p:cNvPr>
            <p:cNvSpPr/>
            <p:nvPr/>
          </p:nvSpPr>
          <p:spPr>
            <a:xfrm>
              <a:off x="6821725" y="1441152"/>
              <a:ext cx="1097111" cy="1146500"/>
            </a:xfrm>
            <a:custGeom>
              <a:avLst/>
              <a:gdLst>
                <a:gd name="connsiteX0" fmla="*/ 320305 w 1097111"/>
                <a:gd name="connsiteY0" fmla="*/ 500234 h 1146500"/>
                <a:gd name="connsiteX1" fmla="*/ 321264 w 1097111"/>
                <a:gd name="connsiteY1" fmla="*/ 335248 h 1146500"/>
                <a:gd name="connsiteX2" fmla="*/ 311672 w 1097111"/>
                <a:gd name="connsiteY2" fmla="*/ 311747 h 1146500"/>
                <a:gd name="connsiteX3" fmla="*/ 357235 w 1097111"/>
                <a:gd name="connsiteY3" fmla="*/ 89208 h 1146500"/>
                <a:gd name="connsiteX4" fmla="*/ 447402 w 1097111"/>
                <a:gd name="connsiteY4" fmla="*/ 78656 h 1146500"/>
                <a:gd name="connsiteX5" fmla="*/ 474740 w 1097111"/>
                <a:gd name="connsiteY5" fmla="*/ 73381 h 1146500"/>
                <a:gd name="connsiteX6" fmla="*/ 568743 w 1097111"/>
                <a:gd name="connsiteY6" fmla="*/ 0 h 1146500"/>
                <a:gd name="connsiteX7" fmla="*/ 485291 w 1097111"/>
                <a:gd name="connsiteY7" fmla="*/ 94963 h 1146500"/>
                <a:gd name="connsiteX8" fmla="*/ 569702 w 1097111"/>
                <a:gd name="connsiteY8" fmla="*/ 112229 h 1146500"/>
                <a:gd name="connsiteX9" fmla="*/ 587448 w 1097111"/>
                <a:gd name="connsiteY9" fmla="*/ 100239 h 1146500"/>
                <a:gd name="connsiteX10" fmla="*/ 625817 w 1097111"/>
                <a:gd name="connsiteY10" fmla="*/ 38848 h 1146500"/>
                <a:gd name="connsiteX11" fmla="*/ 598479 w 1097111"/>
                <a:gd name="connsiteY11" fmla="*/ 104555 h 1146500"/>
                <a:gd name="connsiteX12" fmla="*/ 608071 w 1097111"/>
                <a:gd name="connsiteY12" fmla="*/ 126617 h 1146500"/>
                <a:gd name="connsiteX13" fmla="*/ 689605 w 1097111"/>
                <a:gd name="connsiteY13" fmla="*/ 103596 h 1146500"/>
                <a:gd name="connsiteX14" fmla="*/ 744281 w 1097111"/>
                <a:gd name="connsiteY14" fmla="*/ 43645 h 1146500"/>
                <a:gd name="connsiteX15" fmla="*/ 706871 w 1097111"/>
                <a:gd name="connsiteY15" fmla="*/ 133332 h 1146500"/>
                <a:gd name="connsiteX16" fmla="*/ 719821 w 1097111"/>
                <a:gd name="connsiteY16" fmla="*/ 162109 h 1146500"/>
                <a:gd name="connsiteX17" fmla="*/ 771139 w 1097111"/>
                <a:gd name="connsiteY17" fmla="*/ 181773 h 1146500"/>
                <a:gd name="connsiteX18" fmla="*/ 796079 w 1097111"/>
                <a:gd name="connsiteY18" fmla="*/ 171701 h 1146500"/>
                <a:gd name="connsiteX19" fmla="*/ 833009 w 1097111"/>
                <a:gd name="connsiteY19" fmla="*/ 96402 h 1146500"/>
                <a:gd name="connsiteX20" fmla="*/ 824856 w 1097111"/>
                <a:gd name="connsiteY20" fmla="*/ 180334 h 1146500"/>
                <a:gd name="connsiteX21" fmla="*/ 840203 w 1097111"/>
                <a:gd name="connsiteY21" fmla="*/ 207192 h 1146500"/>
                <a:gd name="connsiteX22" fmla="*/ 918380 w 1097111"/>
                <a:gd name="connsiteY22" fmla="*/ 237887 h 1146500"/>
                <a:gd name="connsiteX23" fmla="*/ 941401 w 1097111"/>
                <a:gd name="connsiteY23" fmla="*/ 230213 h 1146500"/>
                <a:gd name="connsiteX24" fmla="*/ 980249 w 1097111"/>
                <a:gd name="connsiteY24" fmla="*/ 166425 h 1146500"/>
                <a:gd name="connsiteX25" fmla="*/ 993679 w 1097111"/>
                <a:gd name="connsiteY25" fmla="*/ 282971 h 1146500"/>
                <a:gd name="connsiteX26" fmla="*/ 1012863 w 1097111"/>
                <a:gd name="connsiteY26" fmla="*/ 309349 h 1146500"/>
                <a:gd name="connsiteX27" fmla="*/ 1032527 w 1097111"/>
                <a:gd name="connsiteY27" fmla="*/ 318462 h 1146500"/>
                <a:gd name="connsiteX28" fmla="*/ 1096795 w 1097111"/>
                <a:gd name="connsiteY28" fmla="*/ 418700 h 1146500"/>
                <a:gd name="connsiteX29" fmla="*/ 961545 w 1097111"/>
                <a:gd name="connsiteY29" fmla="*/ 586085 h 1146500"/>
                <a:gd name="connsiteX30" fmla="*/ 943799 w 1097111"/>
                <a:gd name="connsiteY30" fmla="*/ 591840 h 1146500"/>
                <a:gd name="connsiteX31" fmla="*/ 825815 w 1097111"/>
                <a:gd name="connsiteY31" fmla="*/ 709824 h 1146500"/>
                <a:gd name="connsiteX32" fmla="*/ 730852 w 1097111"/>
                <a:gd name="connsiteY32" fmla="*/ 762102 h 1146500"/>
                <a:gd name="connsiteX33" fmla="*/ 686248 w 1097111"/>
                <a:gd name="connsiteY33" fmla="*/ 776970 h 1146500"/>
                <a:gd name="connsiteX34" fmla="*/ 635889 w 1097111"/>
                <a:gd name="connsiteY34" fmla="*/ 818696 h 1146500"/>
                <a:gd name="connsiteX35" fmla="*/ 603755 w 1097111"/>
                <a:gd name="connsiteY35" fmla="*/ 897352 h 1146500"/>
                <a:gd name="connsiteX36" fmla="*/ 613827 w 1097111"/>
                <a:gd name="connsiteY36" fmla="*/ 936201 h 1146500"/>
                <a:gd name="connsiteX37" fmla="*/ 801834 w 1097111"/>
                <a:gd name="connsiteY37" fmla="*/ 1097350 h 1146500"/>
                <a:gd name="connsiteX38" fmla="*/ 838285 w 1097111"/>
                <a:gd name="connsiteY38" fmla="*/ 1142434 h 1146500"/>
                <a:gd name="connsiteX39" fmla="*/ 813345 w 1097111"/>
                <a:gd name="connsiteY39" fmla="*/ 1143393 h 1146500"/>
                <a:gd name="connsiteX40" fmla="*/ 582172 w 1097111"/>
                <a:gd name="connsiteY40" fmla="*/ 1071931 h 1146500"/>
                <a:gd name="connsiteX41" fmla="*/ 300641 w 1097111"/>
                <a:gd name="connsiteY41" fmla="*/ 956824 h 1146500"/>
                <a:gd name="connsiteX42" fmla="*/ 17191 w 1097111"/>
                <a:gd name="connsiteY42" fmla="*/ 811502 h 1146500"/>
                <a:gd name="connsiteX43" fmla="*/ 884 w 1097111"/>
                <a:gd name="connsiteY43" fmla="*/ 789440 h 1146500"/>
                <a:gd name="connsiteX44" fmla="*/ 268027 w 1097111"/>
                <a:gd name="connsiteY44" fmla="*/ 803828 h 1146500"/>
                <a:gd name="connsiteX45" fmla="*/ 270425 w 1097111"/>
                <a:gd name="connsiteY45" fmla="*/ 804787 h 1146500"/>
                <a:gd name="connsiteX46" fmla="*/ 352919 w 1097111"/>
                <a:gd name="connsiteY46" fmla="*/ 763061 h 1146500"/>
                <a:gd name="connsiteX47" fmla="*/ 382175 w 1097111"/>
                <a:gd name="connsiteY47" fmla="*/ 693518 h 1146500"/>
                <a:gd name="connsiteX48" fmla="*/ 382654 w 1097111"/>
                <a:gd name="connsiteY48" fmla="*/ 665700 h 1146500"/>
                <a:gd name="connsiteX49" fmla="*/ 325580 w 1097111"/>
                <a:gd name="connsiteY49" fmla="*/ 511745 h 1146500"/>
                <a:gd name="connsiteX50" fmla="*/ 320305 w 1097111"/>
                <a:gd name="connsiteY50" fmla="*/ 500234 h 1146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097111" h="1146500">
                  <a:moveTo>
                    <a:pt x="320305" y="500234"/>
                  </a:moveTo>
                  <a:cubicBezTo>
                    <a:pt x="316948" y="445079"/>
                    <a:pt x="313111" y="390403"/>
                    <a:pt x="321264" y="335248"/>
                  </a:cubicBezTo>
                  <a:cubicBezTo>
                    <a:pt x="322703" y="325176"/>
                    <a:pt x="315988" y="318941"/>
                    <a:pt x="311672" y="311747"/>
                  </a:cubicBezTo>
                  <a:cubicBezTo>
                    <a:pt x="264670" y="237887"/>
                    <a:pt x="285293" y="133811"/>
                    <a:pt x="357235" y="89208"/>
                  </a:cubicBezTo>
                  <a:cubicBezTo>
                    <a:pt x="384573" y="72421"/>
                    <a:pt x="414308" y="57553"/>
                    <a:pt x="447402" y="78656"/>
                  </a:cubicBezTo>
                  <a:cubicBezTo>
                    <a:pt x="457953" y="85850"/>
                    <a:pt x="466107" y="81054"/>
                    <a:pt x="474740" y="73381"/>
                  </a:cubicBezTo>
                  <a:cubicBezTo>
                    <a:pt x="504475" y="47482"/>
                    <a:pt x="535171" y="22062"/>
                    <a:pt x="568743" y="0"/>
                  </a:cubicBezTo>
                  <a:cubicBezTo>
                    <a:pt x="541885" y="30695"/>
                    <a:pt x="515027" y="61390"/>
                    <a:pt x="485291" y="94963"/>
                  </a:cubicBezTo>
                  <a:cubicBezTo>
                    <a:pt x="515986" y="101198"/>
                    <a:pt x="542844" y="106474"/>
                    <a:pt x="569702" y="112229"/>
                  </a:cubicBezTo>
                  <a:cubicBezTo>
                    <a:pt x="580254" y="114627"/>
                    <a:pt x="583611" y="107433"/>
                    <a:pt x="587448" y="100239"/>
                  </a:cubicBezTo>
                  <a:cubicBezTo>
                    <a:pt x="598959" y="79136"/>
                    <a:pt x="609990" y="58033"/>
                    <a:pt x="625817" y="38848"/>
                  </a:cubicBezTo>
                  <a:cubicBezTo>
                    <a:pt x="616705" y="60911"/>
                    <a:pt x="608071" y="82973"/>
                    <a:pt x="598479" y="104555"/>
                  </a:cubicBezTo>
                  <a:cubicBezTo>
                    <a:pt x="593204" y="116545"/>
                    <a:pt x="594163" y="122301"/>
                    <a:pt x="608071" y="126617"/>
                  </a:cubicBezTo>
                  <a:cubicBezTo>
                    <a:pt x="657472" y="142444"/>
                    <a:pt x="657472" y="142924"/>
                    <a:pt x="689605" y="103596"/>
                  </a:cubicBezTo>
                  <a:cubicBezTo>
                    <a:pt x="706392" y="82973"/>
                    <a:pt x="723657" y="61870"/>
                    <a:pt x="744281" y="43645"/>
                  </a:cubicBezTo>
                  <a:cubicBezTo>
                    <a:pt x="731811" y="73860"/>
                    <a:pt x="720780" y="104076"/>
                    <a:pt x="706871" y="133332"/>
                  </a:cubicBezTo>
                  <a:cubicBezTo>
                    <a:pt x="698718" y="150118"/>
                    <a:pt x="703035" y="157312"/>
                    <a:pt x="719821" y="162109"/>
                  </a:cubicBezTo>
                  <a:cubicBezTo>
                    <a:pt x="737566" y="167384"/>
                    <a:pt x="754832" y="174099"/>
                    <a:pt x="771139" y="181773"/>
                  </a:cubicBezTo>
                  <a:cubicBezTo>
                    <a:pt x="784568" y="188008"/>
                    <a:pt x="790803" y="185609"/>
                    <a:pt x="796079" y="171701"/>
                  </a:cubicBezTo>
                  <a:cubicBezTo>
                    <a:pt x="805671" y="145802"/>
                    <a:pt x="817182" y="120862"/>
                    <a:pt x="833009" y="96402"/>
                  </a:cubicBezTo>
                  <a:cubicBezTo>
                    <a:pt x="830611" y="124219"/>
                    <a:pt x="828692" y="152516"/>
                    <a:pt x="824856" y="180334"/>
                  </a:cubicBezTo>
                  <a:cubicBezTo>
                    <a:pt x="822937" y="194242"/>
                    <a:pt x="825815" y="202396"/>
                    <a:pt x="840203" y="207192"/>
                  </a:cubicBezTo>
                  <a:cubicBezTo>
                    <a:pt x="866582" y="216305"/>
                    <a:pt x="892481" y="226856"/>
                    <a:pt x="918380" y="237887"/>
                  </a:cubicBezTo>
                  <a:cubicBezTo>
                    <a:pt x="929890" y="242683"/>
                    <a:pt x="935646" y="240285"/>
                    <a:pt x="941401" y="230213"/>
                  </a:cubicBezTo>
                  <a:cubicBezTo>
                    <a:pt x="952432" y="210549"/>
                    <a:pt x="964902" y="190885"/>
                    <a:pt x="980249" y="166425"/>
                  </a:cubicBezTo>
                  <a:cubicBezTo>
                    <a:pt x="985526" y="209110"/>
                    <a:pt x="990801" y="246040"/>
                    <a:pt x="993679" y="282971"/>
                  </a:cubicBezTo>
                  <a:cubicBezTo>
                    <a:pt x="994638" y="297359"/>
                    <a:pt x="1000873" y="304553"/>
                    <a:pt x="1012863" y="309349"/>
                  </a:cubicBezTo>
                  <a:cubicBezTo>
                    <a:pt x="1019578" y="312227"/>
                    <a:pt x="1025812" y="316064"/>
                    <a:pt x="1032527" y="318462"/>
                  </a:cubicBezTo>
                  <a:cubicBezTo>
                    <a:pt x="1080968" y="334769"/>
                    <a:pt x="1093918" y="375056"/>
                    <a:pt x="1096795" y="418700"/>
                  </a:cubicBezTo>
                  <a:cubicBezTo>
                    <a:pt x="1102071" y="498795"/>
                    <a:pt x="1040681" y="572656"/>
                    <a:pt x="961545" y="586085"/>
                  </a:cubicBezTo>
                  <a:cubicBezTo>
                    <a:pt x="955310" y="587044"/>
                    <a:pt x="948116" y="586085"/>
                    <a:pt x="943799" y="591840"/>
                  </a:cubicBezTo>
                  <a:cubicBezTo>
                    <a:pt x="909747" y="635964"/>
                    <a:pt x="867541" y="672894"/>
                    <a:pt x="825815" y="709824"/>
                  </a:cubicBezTo>
                  <a:cubicBezTo>
                    <a:pt x="794161" y="727090"/>
                    <a:pt x="764905" y="749152"/>
                    <a:pt x="730852" y="762102"/>
                  </a:cubicBezTo>
                  <a:cubicBezTo>
                    <a:pt x="715984" y="767857"/>
                    <a:pt x="701596" y="775531"/>
                    <a:pt x="686248" y="776970"/>
                  </a:cubicBezTo>
                  <a:cubicBezTo>
                    <a:pt x="658910" y="779848"/>
                    <a:pt x="644522" y="793756"/>
                    <a:pt x="635889" y="818696"/>
                  </a:cubicBezTo>
                  <a:cubicBezTo>
                    <a:pt x="626776" y="845554"/>
                    <a:pt x="617664" y="872892"/>
                    <a:pt x="603755" y="897352"/>
                  </a:cubicBezTo>
                  <a:cubicBezTo>
                    <a:pt x="593204" y="916537"/>
                    <a:pt x="599439" y="924690"/>
                    <a:pt x="613827" y="936201"/>
                  </a:cubicBezTo>
                  <a:cubicBezTo>
                    <a:pt x="679054" y="987039"/>
                    <a:pt x="743322" y="1038838"/>
                    <a:pt x="801834" y="1097350"/>
                  </a:cubicBezTo>
                  <a:cubicBezTo>
                    <a:pt x="815264" y="1110779"/>
                    <a:pt x="833968" y="1121331"/>
                    <a:pt x="838285" y="1142434"/>
                  </a:cubicBezTo>
                  <a:cubicBezTo>
                    <a:pt x="830131" y="1150107"/>
                    <a:pt x="821978" y="1144832"/>
                    <a:pt x="813345" y="1143393"/>
                  </a:cubicBezTo>
                  <a:cubicBezTo>
                    <a:pt x="734209" y="1127086"/>
                    <a:pt x="658431" y="1098789"/>
                    <a:pt x="582172" y="1071931"/>
                  </a:cubicBezTo>
                  <a:cubicBezTo>
                    <a:pt x="486730" y="1037878"/>
                    <a:pt x="393206" y="998550"/>
                    <a:pt x="300641" y="956824"/>
                  </a:cubicBezTo>
                  <a:cubicBezTo>
                    <a:pt x="203759" y="913659"/>
                    <a:pt x="107837" y="867137"/>
                    <a:pt x="17191" y="811502"/>
                  </a:cubicBezTo>
                  <a:cubicBezTo>
                    <a:pt x="9037" y="806706"/>
                    <a:pt x="-3433" y="803828"/>
                    <a:pt x="884" y="789440"/>
                  </a:cubicBezTo>
                  <a:cubicBezTo>
                    <a:pt x="90571" y="783205"/>
                    <a:pt x="179299" y="792797"/>
                    <a:pt x="268027" y="803828"/>
                  </a:cubicBezTo>
                  <a:cubicBezTo>
                    <a:pt x="268987" y="803828"/>
                    <a:pt x="269466" y="804308"/>
                    <a:pt x="270425" y="804787"/>
                  </a:cubicBezTo>
                  <a:cubicBezTo>
                    <a:pt x="326540" y="816298"/>
                    <a:pt x="330857" y="814380"/>
                    <a:pt x="352919" y="763061"/>
                  </a:cubicBezTo>
                  <a:cubicBezTo>
                    <a:pt x="362990" y="740040"/>
                    <a:pt x="372582" y="716539"/>
                    <a:pt x="382175" y="693518"/>
                  </a:cubicBezTo>
                  <a:cubicBezTo>
                    <a:pt x="386012" y="684405"/>
                    <a:pt x="387930" y="674333"/>
                    <a:pt x="382654" y="665700"/>
                  </a:cubicBezTo>
                  <a:cubicBezTo>
                    <a:pt x="352439" y="618698"/>
                    <a:pt x="333255" y="567380"/>
                    <a:pt x="325580" y="511745"/>
                  </a:cubicBezTo>
                  <a:cubicBezTo>
                    <a:pt x="324621" y="507428"/>
                    <a:pt x="321744" y="503592"/>
                    <a:pt x="320305" y="500234"/>
                  </a:cubicBezTo>
                  <a:close/>
                </a:path>
              </a:pathLst>
            </a:custGeom>
            <a:solidFill>
              <a:srgbClr val="F0C8A4"/>
            </a:solidFill>
            <a:ln w="479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04BD0F51-FF96-45DB-95C8-B2C369E98F71}"/>
                </a:ext>
              </a:extLst>
            </p:cNvPr>
            <p:cNvSpPr/>
            <p:nvPr/>
          </p:nvSpPr>
          <p:spPr>
            <a:xfrm>
              <a:off x="6563619" y="2228393"/>
              <a:ext cx="1189137" cy="686602"/>
            </a:xfrm>
            <a:custGeom>
              <a:avLst/>
              <a:gdLst>
                <a:gd name="connsiteX0" fmla="*/ 258510 w 1189137"/>
                <a:gd name="connsiteY0" fmla="*/ 1718 h 686602"/>
                <a:gd name="connsiteX1" fmla="*/ 325176 w 1189137"/>
                <a:gd name="connsiteY1" fmla="*/ 44883 h 686602"/>
                <a:gd name="connsiteX2" fmla="*/ 825410 w 1189137"/>
                <a:gd name="connsiteY2" fmla="*/ 269821 h 686602"/>
                <a:gd name="connsiteX3" fmla="*/ 1046511 w 1189137"/>
                <a:gd name="connsiteY3" fmla="*/ 343202 h 686602"/>
                <a:gd name="connsiteX4" fmla="*/ 1095432 w 1189137"/>
                <a:gd name="connsiteY4" fmla="*/ 354712 h 686602"/>
                <a:gd name="connsiteX5" fmla="*/ 1170730 w 1189137"/>
                <a:gd name="connsiteY5" fmla="*/ 453512 h 686602"/>
                <a:gd name="connsiteX6" fmla="*/ 1182241 w 1189137"/>
                <a:gd name="connsiteY6" fmla="*/ 590681 h 686602"/>
                <a:gd name="connsiteX7" fmla="*/ 1169771 w 1189137"/>
                <a:gd name="connsiteY7" fmla="*/ 686603 h 686602"/>
                <a:gd name="connsiteX8" fmla="*/ 528531 w 1189137"/>
                <a:gd name="connsiteY8" fmla="*/ 311547 h 686602"/>
                <a:gd name="connsiteX9" fmla="*/ 104555 w 1189137"/>
                <a:gd name="connsiteY9" fmla="*/ 181093 h 686602"/>
                <a:gd name="connsiteX10" fmla="*/ 0 w 1189137"/>
                <a:gd name="connsiteY10" fmla="*/ 158551 h 686602"/>
                <a:gd name="connsiteX11" fmla="*/ 72421 w 1189137"/>
                <a:gd name="connsiteY11" fmla="*/ 59751 h 686602"/>
                <a:gd name="connsiteX12" fmla="*/ 162588 w 1189137"/>
                <a:gd name="connsiteY12" fmla="*/ 11790 h 686602"/>
                <a:gd name="connsiteX13" fmla="*/ 258510 w 1189137"/>
                <a:gd name="connsiteY13" fmla="*/ 1718 h 686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89137" h="686602">
                  <a:moveTo>
                    <a:pt x="258510" y="1718"/>
                  </a:moveTo>
                  <a:cubicBezTo>
                    <a:pt x="276736" y="22821"/>
                    <a:pt x="302155" y="32414"/>
                    <a:pt x="325176" y="44883"/>
                  </a:cubicBezTo>
                  <a:cubicBezTo>
                    <a:pt x="485846" y="132652"/>
                    <a:pt x="653230" y="206512"/>
                    <a:pt x="825410" y="269821"/>
                  </a:cubicBezTo>
                  <a:cubicBezTo>
                    <a:pt x="898312" y="296679"/>
                    <a:pt x="972171" y="321619"/>
                    <a:pt x="1046511" y="343202"/>
                  </a:cubicBezTo>
                  <a:cubicBezTo>
                    <a:pt x="1062338" y="347998"/>
                    <a:pt x="1079125" y="350875"/>
                    <a:pt x="1095432" y="354712"/>
                  </a:cubicBezTo>
                  <a:cubicBezTo>
                    <a:pt x="1130443" y="380132"/>
                    <a:pt x="1151067" y="416582"/>
                    <a:pt x="1170730" y="453512"/>
                  </a:cubicBezTo>
                  <a:cubicBezTo>
                    <a:pt x="1194232" y="497636"/>
                    <a:pt x="1191833" y="543199"/>
                    <a:pt x="1182241" y="590681"/>
                  </a:cubicBezTo>
                  <a:cubicBezTo>
                    <a:pt x="1176006" y="622335"/>
                    <a:pt x="1181282" y="655428"/>
                    <a:pt x="1169771" y="686603"/>
                  </a:cubicBezTo>
                  <a:cubicBezTo>
                    <a:pt x="974090" y="531209"/>
                    <a:pt x="760184" y="405551"/>
                    <a:pt x="528531" y="311547"/>
                  </a:cubicBezTo>
                  <a:cubicBezTo>
                    <a:pt x="391362" y="255912"/>
                    <a:pt x="250357" y="210349"/>
                    <a:pt x="104555" y="181093"/>
                  </a:cubicBezTo>
                  <a:cubicBezTo>
                    <a:pt x="69544" y="173899"/>
                    <a:pt x="34532" y="166225"/>
                    <a:pt x="0" y="158551"/>
                  </a:cubicBezTo>
                  <a:cubicBezTo>
                    <a:pt x="20623" y="123060"/>
                    <a:pt x="48920" y="93324"/>
                    <a:pt x="72421" y="59751"/>
                  </a:cubicBezTo>
                  <a:cubicBezTo>
                    <a:pt x="94004" y="29056"/>
                    <a:pt x="129495" y="18505"/>
                    <a:pt x="162588" y="11790"/>
                  </a:cubicBezTo>
                  <a:cubicBezTo>
                    <a:pt x="193763" y="6035"/>
                    <a:pt x="225897" y="-4037"/>
                    <a:pt x="258510" y="1718"/>
                  </a:cubicBezTo>
                  <a:close/>
                </a:path>
              </a:pathLst>
            </a:custGeom>
            <a:solidFill>
              <a:schemeClr val="bg2">
                <a:lumMod val="25000"/>
              </a:schemeClr>
            </a:solidFill>
            <a:ln w="4795" cap="flat">
              <a:noFill/>
              <a:prstDash val="solid"/>
              <a:miter/>
            </a:ln>
          </p:spPr>
          <p:txBody>
            <a:bodyPr rtlCol="0" anchor="ctr"/>
            <a:lstStyle/>
            <a:p>
              <a:endParaRPr lang="en-US" dirty="0"/>
            </a:p>
          </p:txBody>
        </p:sp>
        <p:sp>
          <p:nvSpPr>
            <p:cNvPr id="26" name="Freeform: Shape 25">
              <a:extLst>
                <a:ext uri="{FF2B5EF4-FFF2-40B4-BE49-F238E27FC236}">
                  <a16:creationId xmlns:a16="http://schemas.microsoft.com/office/drawing/2014/main" id="{C457CD20-7CF9-4D8A-BAC3-C6F8ECA96ADD}"/>
                </a:ext>
              </a:extLst>
            </p:cNvPr>
            <p:cNvSpPr/>
            <p:nvPr/>
          </p:nvSpPr>
          <p:spPr>
            <a:xfrm>
              <a:off x="7229319" y="1218762"/>
              <a:ext cx="734458" cy="503921"/>
            </a:xfrm>
            <a:custGeom>
              <a:avLst/>
              <a:gdLst>
                <a:gd name="connsiteX0" fmla="*/ 0 w 734458"/>
                <a:gd name="connsiteY0" fmla="*/ 212798 h 503921"/>
                <a:gd name="connsiteX1" fmla="*/ 46522 w 734458"/>
                <a:gd name="connsiteY1" fmla="*/ 112079 h 503921"/>
                <a:gd name="connsiteX2" fmla="*/ 248918 w 734458"/>
                <a:gd name="connsiteY2" fmla="*/ 4167 h 503921"/>
                <a:gd name="connsiteX3" fmla="*/ 694956 w 734458"/>
                <a:gd name="connsiteY3" fmla="*/ 224308 h 503921"/>
                <a:gd name="connsiteX4" fmla="*/ 699273 w 734458"/>
                <a:gd name="connsiteY4" fmla="*/ 494329 h 503921"/>
                <a:gd name="connsiteX5" fmla="*/ 693517 w 734458"/>
                <a:gd name="connsiteY5" fmla="*/ 503921 h 503921"/>
                <a:gd name="connsiteX6" fmla="*/ 414864 w 734458"/>
                <a:gd name="connsiteY6" fmla="*/ 127906 h 503921"/>
                <a:gd name="connsiteX7" fmla="*/ 0 w 734458"/>
                <a:gd name="connsiteY7" fmla="*/ 212798 h 503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34458" h="503921">
                  <a:moveTo>
                    <a:pt x="0" y="212798"/>
                  </a:moveTo>
                  <a:cubicBezTo>
                    <a:pt x="7194" y="172990"/>
                    <a:pt x="23500" y="140856"/>
                    <a:pt x="46522" y="112079"/>
                  </a:cubicBezTo>
                  <a:cubicBezTo>
                    <a:pt x="98320" y="47332"/>
                    <a:pt x="168823" y="16157"/>
                    <a:pt x="248918" y="4167"/>
                  </a:cubicBezTo>
                  <a:cubicBezTo>
                    <a:pt x="421098" y="-21253"/>
                    <a:pt x="611504" y="71792"/>
                    <a:pt x="694956" y="224308"/>
                  </a:cubicBezTo>
                  <a:cubicBezTo>
                    <a:pt x="743397" y="312557"/>
                    <a:pt x="750111" y="403203"/>
                    <a:pt x="699273" y="494329"/>
                  </a:cubicBezTo>
                  <a:cubicBezTo>
                    <a:pt x="697834" y="496727"/>
                    <a:pt x="695916" y="499605"/>
                    <a:pt x="693517" y="503921"/>
                  </a:cubicBezTo>
                  <a:cubicBezTo>
                    <a:pt x="694476" y="306801"/>
                    <a:pt x="585605" y="189776"/>
                    <a:pt x="414864" y="127906"/>
                  </a:cubicBezTo>
                  <a:cubicBezTo>
                    <a:pt x="264745" y="72751"/>
                    <a:pt x="120862" y="87619"/>
                    <a:pt x="0" y="212798"/>
                  </a:cubicBezTo>
                  <a:close/>
                </a:path>
              </a:pathLst>
            </a:custGeom>
            <a:solidFill>
              <a:schemeClr val="bg2">
                <a:lumMod val="75000"/>
              </a:schemeClr>
            </a:solidFill>
            <a:ln w="4795" cap="flat">
              <a:noFill/>
              <a:prstDash val="solid"/>
              <a:miter/>
            </a:ln>
          </p:spPr>
          <p:txBody>
            <a:bodyPr rtlCol="0" anchor="ctr"/>
            <a:lstStyle/>
            <a:p>
              <a:endParaRPr lang="en-US" dirty="0"/>
            </a:p>
          </p:txBody>
        </p:sp>
      </p:grpSp>
      <p:grpSp>
        <p:nvGrpSpPr>
          <p:cNvPr id="64" name="Group 63">
            <a:extLst>
              <a:ext uri="{FF2B5EF4-FFF2-40B4-BE49-F238E27FC236}">
                <a16:creationId xmlns:a16="http://schemas.microsoft.com/office/drawing/2014/main" id="{25EDCDF3-BEDA-4FE9-A810-59C545523737}"/>
              </a:ext>
            </a:extLst>
          </p:cNvPr>
          <p:cNvGrpSpPr/>
          <p:nvPr/>
        </p:nvGrpSpPr>
        <p:grpSpPr>
          <a:xfrm>
            <a:off x="7946663" y="3655474"/>
            <a:ext cx="1571701" cy="1274220"/>
            <a:chOff x="8213001" y="3218811"/>
            <a:chExt cx="1775655" cy="1439571"/>
          </a:xfrm>
        </p:grpSpPr>
        <p:sp>
          <p:nvSpPr>
            <p:cNvPr id="10" name="Freeform: Shape 9">
              <a:extLst>
                <a:ext uri="{FF2B5EF4-FFF2-40B4-BE49-F238E27FC236}">
                  <a16:creationId xmlns:a16="http://schemas.microsoft.com/office/drawing/2014/main" id="{0F8E2EF2-2725-4D95-89B5-65A07C3DC3F9}"/>
                </a:ext>
              </a:extLst>
            </p:cNvPr>
            <p:cNvSpPr/>
            <p:nvPr/>
          </p:nvSpPr>
          <p:spPr>
            <a:xfrm>
              <a:off x="8670942" y="3273142"/>
              <a:ext cx="1128485" cy="806800"/>
            </a:xfrm>
            <a:custGeom>
              <a:avLst/>
              <a:gdLst>
                <a:gd name="connsiteX0" fmla="*/ 1019741 w 1128485"/>
                <a:gd name="connsiteY0" fmla="*/ 736806 h 806800"/>
                <a:gd name="connsiteX1" fmla="*/ 817345 w 1128485"/>
                <a:gd name="connsiteY1" fmla="*/ 792921 h 806800"/>
                <a:gd name="connsiteX2" fmla="*/ 761710 w 1128485"/>
                <a:gd name="connsiteY2" fmla="*/ 784767 h 806800"/>
                <a:gd name="connsiteX3" fmla="*/ 424064 w 1128485"/>
                <a:gd name="connsiteY3" fmla="*/ 702754 h 806800"/>
                <a:gd name="connsiteX4" fmla="*/ 385215 w 1128485"/>
                <a:gd name="connsiteY4" fmla="*/ 703233 h 806800"/>
                <a:gd name="connsiteX5" fmla="*/ 302723 w 1128485"/>
                <a:gd name="connsiteY5" fmla="*/ 732010 h 806800"/>
                <a:gd name="connsiteX6" fmla="*/ 289773 w 1128485"/>
                <a:gd name="connsiteY6" fmla="*/ 766542 h 806800"/>
                <a:gd name="connsiteX7" fmla="*/ 213515 w 1128485"/>
                <a:gd name="connsiteY7" fmla="*/ 753113 h 806800"/>
                <a:gd name="connsiteX8" fmla="*/ 63876 w 1128485"/>
                <a:gd name="connsiteY8" fmla="*/ 710427 h 806800"/>
                <a:gd name="connsiteX9" fmla="*/ 42774 w 1128485"/>
                <a:gd name="connsiteY9" fmla="*/ 710427 h 806800"/>
                <a:gd name="connsiteX10" fmla="*/ 5364 w 1128485"/>
                <a:gd name="connsiteY10" fmla="*/ 695080 h 806800"/>
                <a:gd name="connsiteX11" fmla="*/ 18313 w 1128485"/>
                <a:gd name="connsiteY11" fmla="*/ 646639 h 806800"/>
                <a:gd name="connsiteX12" fmla="*/ 75387 w 1128485"/>
                <a:gd name="connsiteY12" fmla="*/ 574698 h 806800"/>
                <a:gd name="connsiteX13" fmla="*/ 160758 w 1128485"/>
                <a:gd name="connsiteY13" fmla="*/ 454315 h 806800"/>
                <a:gd name="connsiteX14" fmla="*/ 174667 w 1128485"/>
                <a:gd name="connsiteY14" fmla="*/ 443764 h 806800"/>
                <a:gd name="connsiteX15" fmla="*/ 206800 w 1128485"/>
                <a:gd name="connsiteY15" fmla="*/ 461989 h 806800"/>
                <a:gd name="connsiteX16" fmla="*/ 298885 w 1128485"/>
                <a:gd name="connsiteY16" fmla="*/ 430335 h 806800"/>
                <a:gd name="connsiteX17" fmla="*/ 318070 w 1128485"/>
                <a:gd name="connsiteY17" fmla="*/ 405395 h 806800"/>
                <a:gd name="connsiteX18" fmla="*/ 473944 w 1128485"/>
                <a:gd name="connsiteY18" fmla="*/ 164630 h 806800"/>
                <a:gd name="connsiteX19" fmla="*/ 537253 w 1128485"/>
                <a:gd name="connsiteY19" fmla="*/ 123863 h 806800"/>
                <a:gd name="connsiteX20" fmla="*/ 565550 w 1128485"/>
                <a:gd name="connsiteY20" fmla="*/ 87413 h 806800"/>
                <a:gd name="connsiteX21" fmla="*/ 746842 w 1128485"/>
                <a:gd name="connsiteY21" fmla="*/ 2522 h 806800"/>
                <a:gd name="connsiteX22" fmla="*/ 726699 w 1128485"/>
                <a:gd name="connsiteY22" fmla="*/ 23624 h 806800"/>
                <a:gd name="connsiteX23" fmla="*/ 616388 w 1128485"/>
                <a:gd name="connsiteY23" fmla="*/ 117149 h 806800"/>
                <a:gd name="connsiteX24" fmla="*/ 741567 w 1128485"/>
                <a:gd name="connsiteY24" fmla="*/ 91250 h 806800"/>
                <a:gd name="connsiteX25" fmla="*/ 889287 w 1128485"/>
                <a:gd name="connsiteY25" fmla="*/ 109475 h 806800"/>
                <a:gd name="connsiteX26" fmla="*/ 971780 w 1128485"/>
                <a:gd name="connsiteY26" fmla="*/ 209714 h 806800"/>
                <a:gd name="connsiteX27" fmla="*/ 960269 w 1128485"/>
                <a:gd name="connsiteY27" fmla="*/ 250481 h 806800"/>
                <a:gd name="connsiteX28" fmla="*/ 943962 w 1128485"/>
                <a:gd name="connsiteY28" fmla="*/ 302279 h 806800"/>
                <a:gd name="connsiteX29" fmla="*/ 1059549 w 1128485"/>
                <a:gd name="connsiteY29" fmla="*/ 433212 h 806800"/>
                <a:gd name="connsiteX30" fmla="*/ 1113265 w 1128485"/>
                <a:gd name="connsiteY30" fmla="*/ 452876 h 806800"/>
                <a:gd name="connsiteX31" fmla="*/ 1122858 w 1128485"/>
                <a:gd name="connsiteY31" fmla="*/ 479735 h 806800"/>
                <a:gd name="connsiteX32" fmla="*/ 858112 w 1128485"/>
                <a:gd name="connsiteY32" fmla="*/ 726255 h 806800"/>
                <a:gd name="connsiteX33" fmla="*/ 994321 w 1128485"/>
                <a:gd name="connsiteY33" fmla="*/ 730571 h 806800"/>
                <a:gd name="connsiteX34" fmla="*/ 1019741 w 1128485"/>
                <a:gd name="connsiteY34" fmla="*/ 736806 h 80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128485" h="806800">
                  <a:moveTo>
                    <a:pt x="1019741" y="736806"/>
                  </a:moveTo>
                  <a:cubicBezTo>
                    <a:pt x="979933" y="798196"/>
                    <a:pt x="883531" y="825534"/>
                    <a:pt x="817345" y="792921"/>
                  </a:cubicBezTo>
                  <a:cubicBezTo>
                    <a:pt x="799120" y="783808"/>
                    <a:pt x="782334" y="782369"/>
                    <a:pt x="761710" y="784767"/>
                  </a:cubicBezTo>
                  <a:cubicBezTo>
                    <a:pt x="640369" y="796757"/>
                    <a:pt x="521425" y="791482"/>
                    <a:pt x="424064" y="702754"/>
                  </a:cubicBezTo>
                  <a:cubicBezTo>
                    <a:pt x="409676" y="689804"/>
                    <a:pt x="397206" y="698917"/>
                    <a:pt x="385215" y="703233"/>
                  </a:cubicBezTo>
                  <a:cubicBezTo>
                    <a:pt x="357398" y="712825"/>
                    <a:pt x="331020" y="724336"/>
                    <a:pt x="302723" y="732010"/>
                  </a:cubicBezTo>
                  <a:cubicBezTo>
                    <a:pt x="283538" y="737286"/>
                    <a:pt x="285457" y="752154"/>
                    <a:pt x="289773" y="766542"/>
                  </a:cubicBezTo>
                  <a:cubicBezTo>
                    <a:pt x="262915" y="772297"/>
                    <a:pt x="238455" y="759828"/>
                    <a:pt x="213515" y="753113"/>
                  </a:cubicBezTo>
                  <a:cubicBezTo>
                    <a:pt x="163635" y="739684"/>
                    <a:pt x="113276" y="727214"/>
                    <a:pt x="63876" y="710427"/>
                  </a:cubicBezTo>
                  <a:cubicBezTo>
                    <a:pt x="56682" y="708029"/>
                    <a:pt x="49968" y="708509"/>
                    <a:pt x="42774" y="710427"/>
                  </a:cubicBezTo>
                  <a:cubicBezTo>
                    <a:pt x="27905" y="711387"/>
                    <a:pt x="15915" y="704672"/>
                    <a:pt x="5364" y="695080"/>
                  </a:cubicBezTo>
                  <a:cubicBezTo>
                    <a:pt x="-7586" y="674457"/>
                    <a:pt x="5364" y="660548"/>
                    <a:pt x="18313" y="646639"/>
                  </a:cubicBezTo>
                  <a:cubicBezTo>
                    <a:pt x="44692" y="628414"/>
                    <a:pt x="57162" y="599158"/>
                    <a:pt x="75387" y="574698"/>
                  </a:cubicBezTo>
                  <a:cubicBezTo>
                    <a:pt x="104643" y="534890"/>
                    <a:pt x="131981" y="494123"/>
                    <a:pt x="160758" y="454315"/>
                  </a:cubicBezTo>
                  <a:cubicBezTo>
                    <a:pt x="164115" y="449519"/>
                    <a:pt x="166033" y="442325"/>
                    <a:pt x="174667" y="443764"/>
                  </a:cubicBezTo>
                  <a:cubicBezTo>
                    <a:pt x="178024" y="462948"/>
                    <a:pt x="186177" y="470622"/>
                    <a:pt x="206800" y="461989"/>
                  </a:cubicBezTo>
                  <a:cubicBezTo>
                    <a:pt x="237016" y="449999"/>
                    <a:pt x="268191" y="440886"/>
                    <a:pt x="298885" y="430335"/>
                  </a:cubicBezTo>
                  <a:cubicBezTo>
                    <a:pt x="310396" y="426498"/>
                    <a:pt x="317111" y="417865"/>
                    <a:pt x="318070" y="405395"/>
                  </a:cubicBezTo>
                  <a:cubicBezTo>
                    <a:pt x="329101" y="298921"/>
                    <a:pt x="394328" y="226980"/>
                    <a:pt x="473944" y="164630"/>
                  </a:cubicBezTo>
                  <a:cubicBezTo>
                    <a:pt x="493608" y="149283"/>
                    <a:pt x="515670" y="136333"/>
                    <a:pt x="537253" y="123863"/>
                  </a:cubicBezTo>
                  <a:cubicBezTo>
                    <a:pt x="552120" y="115230"/>
                    <a:pt x="557875" y="101322"/>
                    <a:pt x="565550" y="87413"/>
                  </a:cubicBezTo>
                  <a:cubicBezTo>
                    <a:pt x="603919" y="21706"/>
                    <a:pt x="670584" y="-9469"/>
                    <a:pt x="746842" y="2522"/>
                  </a:cubicBezTo>
                  <a:cubicBezTo>
                    <a:pt x="746363" y="15471"/>
                    <a:pt x="735332" y="18828"/>
                    <a:pt x="726699" y="23624"/>
                  </a:cubicBezTo>
                  <a:cubicBezTo>
                    <a:pt x="670105" y="57677"/>
                    <a:pt x="641807" y="81178"/>
                    <a:pt x="616388" y="117149"/>
                  </a:cubicBezTo>
                  <a:cubicBezTo>
                    <a:pt x="659074" y="106597"/>
                    <a:pt x="699361" y="96046"/>
                    <a:pt x="741567" y="91250"/>
                  </a:cubicBezTo>
                  <a:cubicBezTo>
                    <a:pt x="792405" y="85494"/>
                    <a:pt x="842285" y="87413"/>
                    <a:pt x="889287" y="109475"/>
                  </a:cubicBezTo>
                  <a:cubicBezTo>
                    <a:pt x="932452" y="129619"/>
                    <a:pt x="959790" y="163671"/>
                    <a:pt x="971780" y="209714"/>
                  </a:cubicBezTo>
                  <a:cubicBezTo>
                    <a:pt x="976097" y="225541"/>
                    <a:pt x="974178" y="239450"/>
                    <a:pt x="960269" y="250481"/>
                  </a:cubicBezTo>
                  <a:cubicBezTo>
                    <a:pt x="943003" y="263910"/>
                    <a:pt x="940126" y="281655"/>
                    <a:pt x="943962" y="302279"/>
                  </a:cubicBezTo>
                  <a:cubicBezTo>
                    <a:pt x="956433" y="368945"/>
                    <a:pt x="1001996" y="406354"/>
                    <a:pt x="1059549" y="433212"/>
                  </a:cubicBezTo>
                  <a:cubicBezTo>
                    <a:pt x="1076815" y="441366"/>
                    <a:pt x="1095040" y="447121"/>
                    <a:pt x="1113265" y="452876"/>
                  </a:cubicBezTo>
                  <a:cubicBezTo>
                    <a:pt x="1127654" y="457673"/>
                    <a:pt x="1133889" y="466785"/>
                    <a:pt x="1122858" y="479735"/>
                  </a:cubicBezTo>
                  <a:cubicBezTo>
                    <a:pt x="1045640" y="573259"/>
                    <a:pt x="974178" y="673498"/>
                    <a:pt x="858112" y="726255"/>
                  </a:cubicBezTo>
                  <a:cubicBezTo>
                    <a:pt x="903675" y="734408"/>
                    <a:pt x="949239" y="732010"/>
                    <a:pt x="994321" y="730571"/>
                  </a:cubicBezTo>
                  <a:cubicBezTo>
                    <a:pt x="1003434" y="730571"/>
                    <a:pt x="1013506" y="725295"/>
                    <a:pt x="1019741" y="736806"/>
                  </a:cubicBezTo>
                  <a:close/>
                </a:path>
              </a:pathLst>
            </a:custGeom>
            <a:solidFill>
              <a:srgbClr val="F0C8A4"/>
            </a:solidFill>
            <a:ln w="479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AC690DDE-8401-40A7-A9CE-182DED15F724}"/>
                </a:ext>
              </a:extLst>
            </p:cNvPr>
            <p:cNvSpPr/>
            <p:nvPr/>
          </p:nvSpPr>
          <p:spPr>
            <a:xfrm>
              <a:off x="9265268" y="3218811"/>
              <a:ext cx="723388" cy="795086"/>
            </a:xfrm>
            <a:custGeom>
              <a:avLst/>
              <a:gdLst>
                <a:gd name="connsiteX0" fmla="*/ 425415 w 723388"/>
                <a:gd name="connsiteY0" fmla="*/ 791137 h 795086"/>
                <a:gd name="connsiteX1" fmla="*/ 260428 w 723388"/>
                <a:gd name="connsiteY1" fmla="*/ 790178 h 795086"/>
                <a:gd name="connsiteX2" fmla="*/ 238846 w 723388"/>
                <a:gd name="connsiteY2" fmla="*/ 784423 h 795086"/>
                <a:gd name="connsiteX3" fmla="*/ 529490 w 723388"/>
                <a:gd name="connsiteY3" fmla="*/ 522555 h 795086"/>
                <a:gd name="connsiteX4" fmla="*/ 509347 w 723388"/>
                <a:gd name="connsiteY4" fmla="*/ 513443 h 795086"/>
                <a:gd name="connsiteX5" fmla="*/ 388005 w 723388"/>
                <a:gd name="connsiteY5" fmla="*/ 447736 h 795086"/>
                <a:gd name="connsiteX6" fmla="*/ 339085 w 723388"/>
                <a:gd name="connsiteY6" fmla="*/ 338864 h 795086"/>
                <a:gd name="connsiteX7" fmla="*/ 360667 w 723388"/>
                <a:gd name="connsiteY7" fmla="*/ 298577 h 795086"/>
                <a:gd name="connsiteX8" fmla="*/ 370739 w 723388"/>
                <a:gd name="connsiteY8" fmla="*/ 269321 h 795086"/>
                <a:gd name="connsiteX9" fmla="*/ 216304 w 723388"/>
                <a:gd name="connsiteY9" fmla="*/ 152296 h 795086"/>
                <a:gd name="connsiteX10" fmla="*/ 16306 w 723388"/>
                <a:gd name="connsiteY10" fmla="*/ 182991 h 795086"/>
                <a:gd name="connsiteX11" fmla="*/ 0 w 723388"/>
                <a:gd name="connsiteY11" fmla="*/ 187307 h 795086"/>
                <a:gd name="connsiteX12" fmla="*/ 53237 w 723388"/>
                <a:gd name="connsiteY12" fmla="*/ 124958 h 795086"/>
                <a:gd name="connsiteX13" fmla="*/ 151557 w 723388"/>
                <a:gd name="connsiteY13" fmla="*/ 57333 h 795086"/>
                <a:gd name="connsiteX14" fmla="*/ 275296 w 723388"/>
                <a:gd name="connsiteY14" fmla="*/ 14168 h 795086"/>
                <a:gd name="connsiteX15" fmla="*/ 590401 w 723388"/>
                <a:gd name="connsiteY15" fmla="*/ 101457 h 795086"/>
                <a:gd name="connsiteX16" fmla="*/ 718936 w 723388"/>
                <a:gd name="connsiteY16" fmla="*/ 477952 h 795086"/>
                <a:gd name="connsiteX17" fmla="*/ 718936 w 723388"/>
                <a:gd name="connsiteY17" fmla="*/ 503851 h 795086"/>
                <a:gd name="connsiteX18" fmla="*/ 601432 w 723388"/>
                <a:gd name="connsiteY18" fmla="*/ 736941 h 795086"/>
                <a:gd name="connsiteX19" fmla="*/ 447477 w 723388"/>
                <a:gd name="connsiteY19" fmla="*/ 785862 h 795086"/>
                <a:gd name="connsiteX20" fmla="*/ 425415 w 723388"/>
                <a:gd name="connsiteY20" fmla="*/ 791137 h 795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23388" h="795086">
                  <a:moveTo>
                    <a:pt x="425415" y="791137"/>
                  </a:moveTo>
                  <a:cubicBezTo>
                    <a:pt x="370259" y="794015"/>
                    <a:pt x="315584" y="798811"/>
                    <a:pt x="260428" y="790178"/>
                  </a:cubicBezTo>
                  <a:cubicBezTo>
                    <a:pt x="253714" y="789219"/>
                    <a:pt x="247000" y="788260"/>
                    <a:pt x="238846" y="784423"/>
                  </a:cubicBezTo>
                  <a:cubicBezTo>
                    <a:pt x="369301" y="733584"/>
                    <a:pt x="443640" y="622315"/>
                    <a:pt x="529490" y="522555"/>
                  </a:cubicBezTo>
                  <a:cubicBezTo>
                    <a:pt x="525654" y="513922"/>
                    <a:pt x="516061" y="515361"/>
                    <a:pt x="509347" y="513443"/>
                  </a:cubicBezTo>
                  <a:cubicBezTo>
                    <a:pt x="464263" y="499534"/>
                    <a:pt x="422537" y="479390"/>
                    <a:pt x="388005" y="447736"/>
                  </a:cubicBezTo>
                  <a:cubicBezTo>
                    <a:pt x="356830" y="419439"/>
                    <a:pt x="341962" y="381070"/>
                    <a:pt x="339085" y="338864"/>
                  </a:cubicBezTo>
                  <a:cubicBezTo>
                    <a:pt x="338126" y="322078"/>
                    <a:pt x="344840" y="306730"/>
                    <a:pt x="360667" y="298577"/>
                  </a:cubicBezTo>
                  <a:cubicBezTo>
                    <a:pt x="375056" y="291383"/>
                    <a:pt x="374097" y="281791"/>
                    <a:pt x="370739" y="269321"/>
                  </a:cubicBezTo>
                  <a:cubicBezTo>
                    <a:pt x="352514" y="198818"/>
                    <a:pt x="297359" y="157092"/>
                    <a:pt x="216304" y="152296"/>
                  </a:cubicBezTo>
                  <a:cubicBezTo>
                    <a:pt x="147240" y="148459"/>
                    <a:pt x="81054" y="161888"/>
                    <a:pt x="16306" y="182991"/>
                  </a:cubicBezTo>
                  <a:cubicBezTo>
                    <a:pt x="12949" y="183950"/>
                    <a:pt x="9112" y="184909"/>
                    <a:pt x="0" y="187307"/>
                  </a:cubicBezTo>
                  <a:cubicBezTo>
                    <a:pt x="16786" y="160929"/>
                    <a:pt x="34532" y="142703"/>
                    <a:pt x="53237" y="124958"/>
                  </a:cubicBezTo>
                  <a:cubicBezTo>
                    <a:pt x="82972" y="97620"/>
                    <a:pt x="118464" y="78915"/>
                    <a:pt x="151557" y="57333"/>
                  </a:cubicBezTo>
                  <a:cubicBezTo>
                    <a:pt x="192324" y="42465"/>
                    <a:pt x="233091" y="26638"/>
                    <a:pt x="275296" y="14168"/>
                  </a:cubicBezTo>
                  <a:cubicBezTo>
                    <a:pt x="399516" y="-22762"/>
                    <a:pt x="501673" y="14647"/>
                    <a:pt x="590401" y="101457"/>
                  </a:cubicBezTo>
                  <a:cubicBezTo>
                    <a:pt x="696875" y="205053"/>
                    <a:pt x="733325" y="333109"/>
                    <a:pt x="718936" y="477952"/>
                  </a:cubicBezTo>
                  <a:cubicBezTo>
                    <a:pt x="717978" y="486584"/>
                    <a:pt x="717498" y="495218"/>
                    <a:pt x="718936" y="503851"/>
                  </a:cubicBezTo>
                  <a:cubicBezTo>
                    <a:pt x="736682" y="615120"/>
                    <a:pt x="702150" y="684184"/>
                    <a:pt x="601432" y="736941"/>
                  </a:cubicBezTo>
                  <a:cubicBezTo>
                    <a:pt x="552991" y="762361"/>
                    <a:pt x="501673" y="778188"/>
                    <a:pt x="447477" y="785862"/>
                  </a:cubicBezTo>
                  <a:cubicBezTo>
                    <a:pt x="440762" y="786821"/>
                    <a:pt x="433088" y="789219"/>
                    <a:pt x="425415" y="791137"/>
                  </a:cubicBezTo>
                  <a:close/>
                </a:path>
              </a:pathLst>
            </a:custGeom>
            <a:solidFill>
              <a:srgbClr val="262421"/>
            </a:solidFill>
            <a:ln w="479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97976074-0864-4378-801A-5B1E9DDE55ED}"/>
                </a:ext>
              </a:extLst>
            </p:cNvPr>
            <p:cNvSpPr/>
            <p:nvPr/>
          </p:nvSpPr>
          <p:spPr>
            <a:xfrm>
              <a:off x="8213001" y="3379690"/>
              <a:ext cx="594717" cy="583736"/>
            </a:xfrm>
            <a:custGeom>
              <a:avLst/>
              <a:gdLst>
                <a:gd name="connsiteX0" fmla="*/ 312227 w 594717"/>
                <a:gd name="connsiteY0" fmla="*/ 583736 h 583736"/>
                <a:gd name="connsiteX1" fmla="*/ 66666 w 594717"/>
                <a:gd name="connsiteY1" fmla="*/ 124268 h 583736"/>
                <a:gd name="connsiteX2" fmla="*/ 0 w 594717"/>
                <a:gd name="connsiteY2" fmla="*/ 28826 h 583736"/>
                <a:gd name="connsiteX3" fmla="*/ 249877 w 594717"/>
                <a:gd name="connsiteY3" fmla="*/ 1968 h 583736"/>
                <a:gd name="connsiteX4" fmla="*/ 373137 w 594717"/>
                <a:gd name="connsiteY4" fmla="*/ 44174 h 583736"/>
                <a:gd name="connsiteX5" fmla="*/ 559226 w 594717"/>
                <a:gd name="connsiteY5" fmla="*/ 244651 h 583736"/>
                <a:gd name="connsiteX6" fmla="*/ 594718 w 594717"/>
                <a:gd name="connsiteY6" fmla="*/ 295969 h 583736"/>
                <a:gd name="connsiteX7" fmla="*/ 588962 w 594717"/>
                <a:gd name="connsiteY7" fmla="*/ 299326 h 583736"/>
                <a:gd name="connsiteX8" fmla="*/ 474335 w 594717"/>
                <a:gd name="connsiteY8" fmla="*/ 315154 h 583736"/>
                <a:gd name="connsiteX9" fmla="*/ 351555 w 594717"/>
                <a:gd name="connsiteY9" fmla="*/ 355441 h 583736"/>
                <a:gd name="connsiteX10" fmla="*/ 502153 w 594717"/>
                <a:gd name="connsiteY10" fmla="*/ 433138 h 583736"/>
                <a:gd name="connsiteX11" fmla="*/ 516541 w 594717"/>
                <a:gd name="connsiteY11" fmla="*/ 472946 h 583736"/>
                <a:gd name="connsiteX12" fmla="*/ 492560 w 594717"/>
                <a:gd name="connsiteY12" fmla="*/ 516591 h 583736"/>
                <a:gd name="connsiteX13" fmla="*/ 312227 w 594717"/>
                <a:gd name="connsiteY13" fmla="*/ 583736 h 583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94717" h="583736">
                  <a:moveTo>
                    <a:pt x="312227" y="583736"/>
                  </a:moveTo>
                  <a:cubicBezTo>
                    <a:pt x="246040" y="422107"/>
                    <a:pt x="162588" y="269591"/>
                    <a:pt x="66666" y="124268"/>
                  </a:cubicBezTo>
                  <a:cubicBezTo>
                    <a:pt x="45084" y="91655"/>
                    <a:pt x="22062" y="60480"/>
                    <a:pt x="0" y="28826"/>
                  </a:cubicBezTo>
                  <a:cubicBezTo>
                    <a:pt x="46043" y="26428"/>
                    <a:pt x="214386" y="9162"/>
                    <a:pt x="249877" y="1968"/>
                  </a:cubicBezTo>
                  <a:cubicBezTo>
                    <a:pt x="297838" y="-7145"/>
                    <a:pt x="337166" y="16836"/>
                    <a:pt x="373137" y="44174"/>
                  </a:cubicBezTo>
                  <a:cubicBezTo>
                    <a:pt x="446997" y="99808"/>
                    <a:pt x="504551" y="170791"/>
                    <a:pt x="559226" y="244651"/>
                  </a:cubicBezTo>
                  <a:cubicBezTo>
                    <a:pt x="571696" y="261437"/>
                    <a:pt x="587524" y="275346"/>
                    <a:pt x="594718" y="295969"/>
                  </a:cubicBezTo>
                  <a:cubicBezTo>
                    <a:pt x="593279" y="298368"/>
                    <a:pt x="591360" y="300286"/>
                    <a:pt x="588962" y="299326"/>
                  </a:cubicBezTo>
                  <a:cubicBezTo>
                    <a:pt x="548675" y="288775"/>
                    <a:pt x="511745" y="304123"/>
                    <a:pt x="474335" y="315154"/>
                  </a:cubicBezTo>
                  <a:cubicBezTo>
                    <a:pt x="438844" y="325226"/>
                    <a:pt x="355871" y="347288"/>
                    <a:pt x="351555" y="355441"/>
                  </a:cubicBezTo>
                  <a:cubicBezTo>
                    <a:pt x="371219" y="368870"/>
                    <a:pt x="473376" y="416831"/>
                    <a:pt x="502153" y="433138"/>
                  </a:cubicBezTo>
                  <a:cubicBezTo>
                    <a:pt x="518459" y="442251"/>
                    <a:pt x="524695" y="454721"/>
                    <a:pt x="516541" y="472946"/>
                  </a:cubicBezTo>
                  <a:cubicBezTo>
                    <a:pt x="509826" y="488293"/>
                    <a:pt x="504551" y="504120"/>
                    <a:pt x="492560" y="516591"/>
                  </a:cubicBezTo>
                  <a:cubicBezTo>
                    <a:pt x="456110" y="532897"/>
                    <a:pt x="335248" y="575103"/>
                    <a:pt x="312227" y="583736"/>
                  </a:cubicBezTo>
                  <a:close/>
                </a:path>
              </a:pathLst>
            </a:custGeom>
            <a:solidFill>
              <a:schemeClr val="accent4">
                <a:lumMod val="50000"/>
              </a:schemeClr>
            </a:solidFill>
            <a:ln w="479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1B89BF4B-C73E-484E-932D-F040988EB6E7}"/>
                </a:ext>
              </a:extLst>
            </p:cNvPr>
            <p:cNvSpPr/>
            <p:nvPr/>
          </p:nvSpPr>
          <p:spPr>
            <a:xfrm>
              <a:off x="8544412" y="3964571"/>
              <a:ext cx="427054" cy="693811"/>
            </a:xfrm>
            <a:custGeom>
              <a:avLst/>
              <a:gdLst>
                <a:gd name="connsiteX0" fmla="*/ 134291 w 427054"/>
                <a:gd name="connsiteY0" fmla="*/ 294 h 693811"/>
                <a:gd name="connsiteX1" fmla="*/ 167384 w 427054"/>
                <a:gd name="connsiteY1" fmla="*/ 14682 h 693811"/>
                <a:gd name="connsiteX2" fmla="*/ 249398 w 427054"/>
                <a:gd name="connsiteY2" fmla="*/ 50173 h 693811"/>
                <a:gd name="connsiteX3" fmla="*/ 253235 w 427054"/>
                <a:gd name="connsiteY3" fmla="*/ 87103 h 693811"/>
                <a:gd name="connsiteX4" fmla="*/ 193763 w 427054"/>
                <a:gd name="connsiteY4" fmla="*/ 228589 h 693811"/>
                <a:gd name="connsiteX5" fmla="*/ 189446 w 427054"/>
                <a:gd name="connsiteY5" fmla="*/ 244416 h 693811"/>
                <a:gd name="connsiteX6" fmla="*/ 297838 w 427054"/>
                <a:gd name="connsiteY6" fmla="*/ 198373 h 693811"/>
                <a:gd name="connsiteX7" fmla="*/ 344361 w 427054"/>
                <a:gd name="connsiteY7" fmla="*/ 178709 h 693811"/>
                <a:gd name="connsiteX8" fmla="*/ 399996 w 427054"/>
                <a:gd name="connsiteY8" fmla="*/ 138422 h 693811"/>
                <a:gd name="connsiteX9" fmla="*/ 417262 w 427054"/>
                <a:gd name="connsiteY9" fmla="*/ 126911 h 693811"/>
                <a:gd name="connsiteX10" fmla="*/ 425895 w 427054"/>
                <a:gd name="connsiteY10" fmla="*/ 286142 h 693811"/>
                <a:gd name="connsiteX11" fmla="*/ 388005 w 427054"/>
                <a:gd name="connsiteY11" fmla="*/ 518274 h 693811"/>
                <a:gd name="connsiteX12" fmla="*/ 347718 w 427054"/>
                <a:gd name="connsiteY12" fmla="*/ 571990 h 693811"/>
                <a:gd name="connsiteX13" fmla="*/ 165466 w 427054"/>
                <a:gd name="connsiteY13" fmla="*/ 693811 h 693811"/>
                <a:gd name="connsiteX14" fmla="*/ 131893 w 427054"/>
                <a:gd name="connsiteY14" fmla="*/ 512998 h 693811"/>
                <a:gd name="connsiteX15" fmla="*/ 60910 w 427054"/>
                <a:gd name="connsiteY15" fmla="*/ 218996 h 693811"/>
                <a:gd name="connsiteX16" fmla="*/ 0 w 427054"/>
                <a:gd name="connsiteY16" fmla="*/ 43459 h 693811"/>
                <a:gd name="connsiteX17" fmla="*/ 134291 w 427054"/>
                <a:gd name="connsiteY17" fmla="*/ 294 h 693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27054" h="693811">
                  <a:moveTo>
                    <a:pt x="134291" y="294"/>
                  </a:moveTo>
                  <a:cubicBezTo>
                    <a:pt x="145322" y="5090"/>
                    <a:pt x="155394" y="12764"/>
                    <a:pt x="167384" y="14682"/>
                  </a:cubicBezTo>
                  <a:cubicBezTo>
                    <a:pt x="198559" y="17560"/>
                    <a:pt x="223499" y="34826"/>
                    <a:pt x="249398" y="50173"/>
                  </a:cubicBezTo>
                  <a:cubicBezTo>
                    <a:pt x="264266" y="58807"/>
                    <a:pt x="258510" y="74154"/>
                    <a:pt x="253235" y="87103"/>
                  </a:cubicBezTo>
                  <a:cubicBezTo>
                    <a:pt x="234050" y="134585"/>
                    <a:pt x="212947" y="181107"/>
                    <a:pt x="193763" y="228589"/>
                  </a:cubicBezTo>
                  <a:cubicBezTo>
                    <a:pt x="191844" y="232905"/>
                    <a:pt x="189446" y="236742"/>
                    <a:pt x="189446" y="244416"/>
                  </a:cubicBezTo>
                  <a:cubicBezTo>
                    <a:pt x="227336" y="230027"/>
                    <a:pt x="262347" y="213241"/>
                    <a:pt x="297838" y="198373"/>
                  </a:cubicBezTo>
                  <a:cubicBezTo>
                    <a:pt x="313186" y="192138"/>
                    <a:pt x="328534" y="183985"/>
                    <a:pt x="344361" y="178709"/>
                  </a:cubicBezTo>
                  <a:cubicBezTo>
                    <a:pt x="366902" y="171035"/>
                    <a:pt x="385128" y="157127"/>
                    <a:pt x="399996" y="138422"/>
                  </a:cubicBezTo>
                  <a:cubicBezTo>
                    <a:pt x="404312" y="133146"/>
                    <a:pt x="406230" y="122595"/>
                    <a:pt x="417262" y="126911"/>
                  </a:cubicBezTo>
                  <a:cubicBezTo>
                    <a:pt x="419180" y="180148"/>
                    <a:pt x="430691" y="232905"/>
                    <a:pt x="425895" y="286142"/>
                  </a:cubicBezTo>
                  <a:cubicBezTo>
                    <a:pt x="418701" y="364319"/>
                    <a:pt x="419180" y="443934"/>
                    <a:pt x="388005" y="518274"/>
                  </a:cubicBezTo>
                  <a:cubicBezTo>
                    <a:pt x="378893" y="539377"/>
                    <a:pt x="366423" y="558082"/>
                    <a:pt x="347718" y="571990"/>
                  </a:cubicBezTo>
                  <a:cubicBezTo>
                    <a:pt x="295440" y="611318"/>
                    <a:pt x="222060" y="660718"/>
                    <a:pt x="165466" y="693811"/>
                  </a:cubicBezTo>
                  <a:cubicBezTo>
                    <a:pt x="156833" y="655443"/>
                    <a:pt x="142924" y="583501"/>
                    <a:pt x="131893" y="512998"/>
                  </a:cubicBezTo>
                  <a:cubicBezTo>
                    <a:pt x="116066" y="412759"/>
                    <a:pt x="89208" y="315878"/>
                    <a:pt x="60910" y="218996"/>
                  </a:cubicBezTo>
                  <a:cubicBezTo>
                    <a:pt x="43644" y="159525"/>
                    <a:pt x="20624" y="101972"/>
                    <a:pt x="0" y="43459"/>
                  </a:cubicBezTo>
                  <a:cubicBezTo>
                    <a:pt x="479" y="40581"/>
                    <a:pt x="128056" y="-4023"/>
                    <a:pt x="134291" y="294"/>
                  </a:cubicBezTo>
                  <a:close/>
                </a:path>
              </a:pathLst>
            </a:custGeom>
            <a:solidFill>
              <a:schemeClr val="accent4">
                <a:lumMod val="50000"/>
              </a:schemeClr>
            </a:solidFill>
            <a:ln w="479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1A9CA57F-1640-4549-97DA-7A83E3DA6497}"/>
                </a:ext>
              </a:extLst>
            </p:cNvPr>
            <p:cNvSpPr/>
            <p:nvPr/>
          </p:nvSpPr>
          <p:spPr>
            <a:xfrm>
              <a:off x="8546810" y="3666998"/>
              <a:ext cx="298317" cy="279641"/>
            </a:xfrm>
            <a:custGeom>
              <a:avLst/>
              <a:gdLst>
                <a:gd name="connsiteX0" fmla="*/ 155874 w 298317"/>
                <a:gd name="connsiteY0" fmla="*/ 226405 h 279641"/>
                <a:gd name="connsiteX1" fmla="*/ 128536 w 298317"/>
                <a:gd name="connsiteY1" fmla="*/ 133840 h 279641"/>
                <a:gd name="connsiteX2" fmla="*/ 0 w 298317"/>
                <a:gd name="connsiteY2" fmla="*/ 67654 h 279641"/>
                <a:gd name="connsiteX3" fmla="*/ 10072 w 298317"/>
                <a:gd name="connsiteY3" fmla="*/ 58061 h 279641"/>
                <a:gd name="connsiteX4" fmla="*/ 200478 w 298317"/>
                <a:gd name="connsiteY4" fmla="*/ 2426 h 279641"/>
                <a:gd name="connsiteX5" fmla="*/ 261388 w 298317"/>
                <a:gd name="connsiteY5" fmla="*/ 8182 h 279641"/>
                <a:gd name="connsiteX6" fmla="*/ 298318 w 298317"/>
                <a:gd name="connsiteY6" fmla="*/ 49908 h 279641"/>
                <a:gd name="connsiteX7" fmla="*/ 231172 w 298317"/>
                <a:gd name="connsiteY7" fmla="*/ 147749 h 279641"/>
                <a:gd name="connsiteX8" fmla="*/ 163547 w 298317"/>
                <a:gd name="connsiteY8" fmla="*/ 242712 h 279641"/>
                <a:gd name="connsiteX9" fmla="*/ 132373 w 298317"/>
                <a:gd name="connsiteY9" fmla="*/ 279642 h 279641"/>
                <a:gd name="connsiteX10" fmla="*/ 155874 w 298317"/>
                <a:gd name="connsiteY10" fmla="*/ 226405 h 27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8317" h="279641">
                  <a:moveTo>
                    <a:pt x="155874" y="226405"/>
                  </a:moveTo>
                  <a:cubicBezTo>
                    <a:pt x="188487" y="165494"/>
                    <a:pt x="188487" y="165015"/>
                    <a:pt x="128536" y="133840"/>
                  </a:cubicBezTo>
                  <a:cubicBezTo>
                    <a:pt x="85371" y="111298"/>
                    <a:pt x="42206" y="89236"/>
                    <a:pt x="0" y="67654"/>
                  </a:cubicBezTo>
                  <a:cubicBezTo>
                    <a:pt x="0" y="59021"/>
                    <a:pt x="6235" y="59500"/>
                    <a:pt x="10072" y="58061"/>
                  </a:cubicBezTo>
                  <a:cubicBezTo>
                    <a:pt x="73381" y="39357"/>
                    <a:pt x="137169" y="21131"/>
                    <a:pt x="200478" y="2426"/>
                  </a:cubicBezTo>
                  <a:cubicBezTo>
                    <a:pt x="222060" y="-3808"/>
                    <a:pt x="241245" y="3386"/>
                    <a:pt x="261388" y="8182"/>
                  </a:cubicBezTo>
                  <a:cubicBezTo>
                    <a:pt x="276256" y="19693"/>
                    <a:pt x="293522" y="29285"/>
                    <a:pt x="298318" y="49908"/>
                  </a:cubicBezTo>
                  <a:cubicBezTo>
                    <a:pt x="275776" y="82521"/>
                    <a:pt x="253714" y="115135"/>
                    <a:pt x="231172" y="147749"/>
                  </a:cubicBezTo>
                  <a:cubicBezTo>
                    <a:pt x="209110" y="179882"/>
                    <a:pt x="186569" y="211537"/>
                    <a:pt x="163547" y="242712"/>
                  </a:cubicBezTo>
                  <a:cubicBezTo>
                    <a:pt x="159711" y="247987"/>
                    <a:pt x="147240" y="264294"/>
                    <a:pt x="132373" y="279642"/>
                  </a:cubicBezTo>
                  <a:cubicBezTo>
                    <a:pt x="124219" y="266212"/>
                    <a:pt x="151077" y="235038"/>
                    <a:pt x="155874" y="226405"/>
                  </a:cubicBezTo>
                  <a:close/>
                </a:path>
              </a:pathLst>
            </a:custGeom>
            <a:solidFill>
              <a:srgbClr val="FEFEFD"/>
            </a:solidFill>
            <a:ln w="479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37B1C00E-8A7A-49A2-B226-74278DF426A6}"/>
                </a:ext>
              </a:extLst>
            </p:cNvPr>
            <p:cNvSpPr/>
            <p:nvPr/>
          </p:nvSpPr>
          <p:spPr>
            <a:xfrm>
              <a:off x="8711317" y="3973435"/>
              <a:ext cx="252398" cy="245234"/>
            </a:xfrm>
            <a:custGeom>
              <a:avLst/>
              <a:gdLst>
                <a:gd name="connsiteX0" fmla="*/ 249877 w 252398"/>
                <a:gd name="connsiteY0" fmla="*/ 117567 h 245234"/>
                <a:gd name="connsiteX1" fmla="*/ 171700 w 252398"/>
                <a:gd name="connsiteY1" fmla="*/ 179437 h 245234"/>
                <a:gd name="connsiteX2" fmla="*/ 33093 w 252398"/>
                <a:gd name="connsiteY2" fmla="*/ 238429 h 245234"/>
                <a:gd name="connsiteX3" fmla="*/ 7674 w 252398"/>
                <a:gd name="connsiteY3" fmla="*/ 244664 h 245234"/>
                <a:gd name="connsiteX4" fmla="*/ 45083 w 252398"/>
                <a:gd name="connsiteY4" fmla="*/ 154977 h 245234"/>
                <a:gd name="connsiteX5" fmla="*/ 81054 w 252398"/>
                <a:gd name="connsiteY5" fmla="*/ 71524 h 245234"/>
                <a:gd name="connsiteX6" fmla="*/ 68105 w 252398"/>
                <a:gd name="connsiteY6" fmla="*/ 39390 h 245234"/>
                <a:gd name="connsiteX7" fmla="*/ 0 w 252398"/>
                <a:gd name="connsiteY7" fmla="*/ 4858 h 245234"/>
                <a:gd name="connsiteX8" fmla="*/ 22062 w 252398"/>
                <a:gd name="connsiteY8" fmla="*/ 1981 h 245234"/>
                <a:gd name="connsiteX9" fmla="*/ 248438 w 252398"/>
                <a:gd name="connsiteY9" fmla="*/ 65289 h 245234"/>
                <a:gd name="connsiteX10" fmla="*/ 249877 w 252398"/>
                <a:gd name="connsiteY10" fmla="*/ 117567 h 245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2398" h="245234">
                  <a:moveTo>
                    <a:pt x="249877" y="117567"/>
                  </a:moveTo>
                  <a:cubicBezTo>
                    <a:pt x="233091" y="149701"/>
                    <a:pt x="204794" y="166487"/>
                    <a:pt x="171700" y="179437"/>
                  </a:cubicBezTo>
                  <a:cubicBezTo>
                    <a:pt x="125178" y="197662"/>
                    <a:pt x="79615" y="218765"/>
                    <a:pt x="33093" y="238429"/>
                  </a:cubicBezTo>
                  <a:cubicBezTo>
                    <a:pt x="25899" y="241307"/>
                    <a:pt x="19664" y="247062"/>
                    <a:pt x="7674" y="244664"/>
                  </a:cubicBezTo>
                  <a:cubicBezTo>
                    <a:pt x="20143" y="214449"/>
                    <a:pt x="32613" y="184713"/>
                    <a:pt x="45083" y="154977"/>
                  </a:cubicBezTo>
                  <a:cubicBezTo>
                    <a:pt x="56594" y="127159"/>
                    <a:pt x="67146" y="98383"/>
                    <a:pt x="81054" y="71524"/>
                  </a:cubicBezTo>
                  <a:cubicBezTo>
                    <a:pt x="90167" y="53779"/>
                    <a:pt x="84411" y="46585"/>
                    <a:pt x="68105" y="39390"/>
                  </a:cubicBezTo>
                  <a:cubicBezTo>
                    <a:pt x="45083" y="28839"/>
                    <a:pt x="22541" y="16369"/>
                    <a:pt x="0" y="4858"/>
                  </a:cubicBezTo>
                  <a:cubicBezTo>
                    <a:pt x="6714" y="-2336"/>
                    <a:pt x="14868" y="62"/>
                    <a:pt x="22062" y="1981"/>
                  </a:cubicBezTo>
                  <a:cubicBezTo>
                    <a:pt x="97361" y="23084"/>
                    <a:pt x="172660" y="44187"/>
                    <a:pt x="248438" y="65289"/>
                  </a:cubicBezTo>
                  <a:cubicBezTo>
                    <a:pt x="256112" y="83515"/>
                    <a:pt x="250357" y="100781"/>
                    <a:pt x="249877" y="117567"/>
                  </a:cubicBezTo>
                  <a:close/>
                </a:path>
              </a:pathLst>
            </a:custGeom>
            <a:solidFill>
              <a:srgbClr val="FDFEFD"/>
            </a:solidFill>
            <a:ln w="479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4D189537-6005-4510-A25A-AB92E0EC3268}"/>
                </a:ext>
              </a:extLst>
            </p:cNvPr>
            <p:cNvSpPr/>
            <p:nvPr/>
          </p:nvSpPr>
          <p:spPr>
            <a:xfrm>
              <a:off x="8525228" y="3893403"/>
              <a:ext cx="177456" cy="119423"/>
            </a:xfrm>
            <a:custGeom>
              <a:avLst/>
              <a:gdLst>
                <a:gd name="connsiteX0" fmla="*/ 177456 w 177456"/>
                <a:gd name="connsiteY0" fmla="*/ 0 h 119423"/>
                <a:gd name="connsiteX1" fmla="*/ 153476 w 177456"/>
                <a:gd name="connsiteY1" fmla="*/ 71462 h 119423"/>
                <a:gd name="connsiteX2" fmla="*/ 88728 w 177456"/>
                <a:gd name="connsiteY2" fmla="*/ 93045 h 119423"/>
                <a:gd name="connsiteX3" fmla="*/ 19184 w 177456"/>
                <a:gd name="connsiteY3" fmla="*/ 119423 h 119423"/>
                <a:gd name="connsiteX4" fmla="*/ 0 w 177456"/>
                <a:gd name="connsiteY4" fmla="*/ 70023 h 119423"/>
                <a:gd name="connsiteX5" fmla="*/ 10551 w 177456"/>
                <a:gd name="connsiteY5" fmla="*/ 56594 h 119423"/>
                <a:gd name="connsiteX6" fmla="*/ 177456 w 177456"/>
                <a:gd name="connsiteY6" fmla="*/ 0 h 119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7456" h="119423">
                  <a:moveTo>
                    <a:pt x="177456" y="0"/>
                  </a:moveTo>
                  <a:cubicBezTo>
                    <a:pt x="174099" y="9592"/>
                    <a:pt x="146281" y="53716"/>
                    <a:pt x="153476" y="71462"/>
                  </a:cubicBezTo>
                  <a:cubicBezTo>
                    <a:pt x="129495" y="81054"/>
                    <a:pt x="110311" y="84891"/>
                    <a:pt x="88728" y="93045"/>
                  </a:cubicBezTo>
                  <a:cubicBezTo>
                    <a:pt x="65706" y="101678"/>
                    <a:pt x="42206" y="110790"/>
                    <a:pt x="19184" y="119423"/>
                  </a:cubicBezTo>
                  <a:cubicBezTo>
                    <a:pt x="12949" y="104555"/>
                    <a:pt x="6715" y="84891"/>
                    <a:pt x="0" y="70023"/>
                  </a:cubicBezTo>
                  <a:cubicBezTo>
                    <a:pt x="0" y="62829"/>
                    <a:pt x="2398" y="58992"/>
                    <a:pt x="10551" y="56594"/>
                  </a:cubicBezTo>
                  <a:cubicBezTo>
                    <a:pt x="67146" y="40287"/>
                    <a:pt x="120382" y="14388"/>
                    <a:pt x="177456" y="0"/>
                  </a:cubicBezTo>
                  <a:close/>
                </a:path>
              </a:pathLst>
            </a:custGeom>
            <a:solidFill>
              <a:schemeClr val="accent4">
                <a:lumMod val="75000"/>
              </a:schemeClr>
            </a:solidFill>
            <a:ln w="479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0E0D688D-5AA7-4707-9C2A-4923F092873D}"/>
                </a:ext>
              </a:extLst>
            </p:cNvPr>
            <p:cNvSpPr/>
            <p:nvPr/>
          </p:nvSpPr>
          <p:spPr>
            <a:xfrm>
              <a:off x="8677173" y="3892923"/>
              <a:ext cx="32704" cy="53716"/>
            </a:xfrm>
            <a:custGeom>
              <a:avLst/>
              <a:gdLst>
                <a:gd name="connsiteX0" fmla="*/ 32705 w 32704"/>
                <a:gd name="connsiteY0" fmla="*/ 16786 h 53716"/>
                <a:gd name="connsiteX1" fmla="*/ 1530 w 32704"/>
                <a:gd name="connsiteY1" fmla="*/ 53716 h 53716"/>
                <a:gd name="connsiteX2" fmla="*/ 25031 w 32704"/>
                <a:gd name="connsiteY2" fmla="*/ 0 h 53716"/>
              </a:gdLst>
              <a:ahLst/>
              <a:cxnLst>
                <a:cxn ang="0">
                  <a:pos x="connsiteX0" y="connsiteY0"/>
                </a:cxn>
                <a:cxn ang="0">
                  <a:pos x="connsiteX1" y="connsiteY1"/>
                </a:cxn>
                <a:cxn ang="0">
                  <a:pos x="connsiteX2" y="connsiteY2"/>
                </a:cxn>
              </a:cxnLst>
              <a:rect l="l" t="t" r="r" b="b"/>
              <a:pathLst>
                <a:path w="32704" h="53716">
                  <a:moveTo>
                    <a:pt x="32705" y="16786"/>
                  </a:moveTo>
                  <a:cubicBezTo>
                    <a:pt x="28868" y="22062"/>
                    <a:pt x="18316" y="41246"/>
                    <a:pt x="1530" y="53716"/>
                  </a:cubicBezTo>
                  <a:cubicBezTo>
                    <a:pt x="-6623" y="40287"/>
                    <a:pt x="20235" y="9112"/>
                    <a:pt x="25031" y="0"/>
                  </a:cubicBezTo>
                </a:path>
              </a:pathLst>
            </a:custGeom>
            <a:solidFill>
              <a:srgbClr val="FEFEFD"/>
            </a:solidFill>
            <a:ln w="4795" cap="flat">
              <a:noFill/>
              <a:prstDash val="solid"/>
              <a:miter/>
            </a:ln>
          </p:spPr>
          <p:txBody>
            <a:bodyPr rtlCol="0" anchor="ctr"/>
            <a:lstStyle/>
            <a:p>
              <a:endParaRPr lang="en-US"/>
            </a:p>
          </p:txBody>
        </p:sp>
      </p:grpSp>
      <p:grpSp>
        <p:nvGrpSpPr>
          <p:cNvPr id="31" name="Group 30">
            <a:extLst>
              <a:ext uri="{FF2B5EF4-FFF2-40B4-BE49-F238E27FC236}">
                <a16:creationId xmlns:a16="http://schemas.microsoft.com/office/drawing/2014/main" id="{A7AA5E64-02E2-4AA1-B902-9E988F77BC13}"/>
              </a:ext>
            </a:extLst>
          </p:cNvPr>
          <p:cNvGrpSpPr/>
          <p:nvPr/>
        </p:nvGrpSpPr>
        <p:grpSpPr>
          <a:xfrm>
            <a:off x="6550351" y="5195649"/>
            <a:ext cx="1183662" cy="1040677"/>
            <a:chOff x="3983887" y="4061275"/>
            <a:chExt cx="2122406" cy="1866023"/>
          </a:xfrm>
        </p:grpSpPr>
        <p:grpSp>
          <p:nvGrpSpPr>
            <p:cNvPr id="32" name="Group 31">
              <a:extLst>
                <a:ext uri="{FF2B5EF4-FFF2-40B4-BE49-F238E27FC236}">
                  <a16:creationId xmlns:a16="http://schemas.microsoft.com/office/drawing/2014/main" id="{E1DCE355-5649-42D3-BFF3-D0F1E088744C}"/>
                </a:ext>
              </a:extLst>
            </p:cNvPr>
            <p:cNvGrpSpPr/>
            <p:nvPr/>
          </p:nvGrpSpPr>
          <p:grpSpPr>
            <a:xfrm>
              <a:off x="3983887" y="5358975"/>
              <a:ext cx="2049157" cy="568323"/>
              <a:chOff x="3622676" y="3492499"/>
              <a:chExt cx="2575763" cy="714375"/>
            </a:xfrm>
            <a:effectLst>
              <a:outerShdw blurRad="50800" dist="38100" dir="8100000" algn="tr" rotWithShape="0">
                <a:prstClr val="black">
                  <a:alpha val="40000"/>
                </a:prstClr>
              </a:outerShdw>
            </a:effectLst>
          </p:grpSpPr>
          <p:sp>
            <p:nvSpPr>
              <p:cNvPr id="45" name="Freeform 15">
                <a:extLst>
                  <a:ext uri="{FF2B5EF4-FFF2-40B4-BE49-F238E27FC236}">
                    <a16:creationId xmlns:a16="http://schemas.microsoft.com/office/drawing/2014/main" id="{1BEDB18F-DDF7-4B9A-8445-979C9B5F9A12}"/>
                  </a:ext>
                </a:extLst>
              </p:cNvPr>
              <p:cNvSpPr/>
              <p:nvPr/>
            </p:nvSpPr>
            <p:spPr>
              <a:xfrm>
                <a:off x="3622676" y="3492499"/>
                <a:ext cx="2575763" cy="714375"/>
              </a:xfrm>
              <a:custGeom>
                <a:avLst/>
                <a:gdLst>
                  <a:gd name="connsiteX0" fmla="*/ 190500 w 2559050"/>
                  <a:gd name="connsiteY0" fmla="*/ 0 h 698500"/>
                  <a:gd name="connsiteX1" fmla="*/ 0 w 2559050"/>
                  <a:gd name="connsiteY1" fmla="*/ 152400 h 698500"/>
                  <a:gd name="connsiteX2" fmla="*/ 6350 w 2559050"/>
                  <a:gd name="connsiteY2" fmla="*/ 215900 h 698500"/>
                  <a:gd name="connsiteX3" fmla="*/ 2501900 w 2559050"/>
                  <a:gd name="connsiteY3" fmla="*/ 241300 h 698500"/>
                  <a:gd name="connsiteX4" fmla="*/ 2470150 w 2559050"/>
                  <a:gd name="connsiteY4" fmla="*/ 552450 h 698500"/>
                  <a:gd name="connsiteX5" fmla="*/ 76200 w 2559050"/>
                  <a:gd name="connsiteY5" fmla="*/ 565150 h 698500"/>
                  <a:gd name="connsiteX6" fmla="*/ 101600 w 2559050"/>
                  <a:gd name="connsiteY6" fmla="*/ 520700 h 698500"/>
                  <a:gd name="connsiteX7" fmla="*/ 6350 w 2559050"/>
                  <a:gd name="connsiteY7" fmla="*/ 577850 h 698500"/>
                  <a:gd name="connsiteX8" fmla="*/ 44450 w 2559050"/>
                  <a:gd name="connsiteY8" fmla="*/ 666750 h 698500"/>
                  <a:gd name="connsiteX9" fmla="*/ 2400300 w 2559050"/>
                  <a:gd name="connsiteY9" fmla="*/ 692150 h 698500"/>
                  <a:gd name="connsiteX10" fmla="*/ 2432050 w 2559050"/>
                  <a:gd name="connsiteY10" fmla="*/ 666750 h 698500"/>
                  <a:gd name="connsiteX11" fmla="*/ 2501900 w 2559050"/>
                  <a:gd name="connsiteY11" fmla="*/ 698500 h 698500"/>
                  <a:gd name="connsiteX12" fmla="*/ 2552700 w 2559050"/>
                  <a:gd name="connsiteY12" fmla="*/ 685800 h 698500"/>
                  <a:gd name="connsiteX13" fmla="*/ 2559050 w 2559050"/>
                  <a:gd name="connsiteY13" fmla="*/ 158750 h 698500"/>
                  <a:gd name="connsiteX14" fmla="*/ 2476500 w 2559050"/>
                  <a:gd name="connsiteY14" fmla="*/ 95250 h 698500"/>
                  <a:gd name="connsiteX15" fmla="*/ 520700 w 2559050"/>
                  <a:gd name="connsiteY15" fmla="*/ 184150 h 698500"/>
                  <a:gd name="connsiteX16" fmla="*/ 190500 w 2559050"/>
                  <a:gd name="connsiteY16" fmla="*/ 0 h 698500"/>
                  <a:gd name="connsiteX0" fmla="*/ 190500 w 2559050"/>
                  <a:gd name="connsiteY0" fmla="*/ 0 h 698500"/>
                  <a:gd name="connsiteX1" fmla="*/ 0 w 2559050"/>
                  <a:gd name="connsiteY1" fmla="*/ 152400 h 698500"/>
                  <a:gd name="connsiteX2" fmla="*/ 19050 w 2559050"/>
                  <a:gd name="connsiteY2" fmla="*/ 241300 h 698500"/>
                  <a:gd name="connsiteX3" fmla="*/ 2501900 w 2559050"/>
                  <a:gd name="connsiteY3" fmla="*/ 241300 h 698500"/>
                  <a:gd name="connsiteX4" fmla="*/ 2470150 w 2559050"/>
                  <a:gd name="connsiteY4" fmla="*/ 552450 h 698500"/>
                  <a:gd name="connsiteX5" fmla="*/ 76200 w 2559050"/>
                  <a:gd name="connsiteY5" fmla="*/ 565150 h 698500"/>
                  <a:gd name="connsiteX6" fmla="*/ 101600 w 2559050"/>
                  <a:gd name="connsiteY6" fmla="*/ 520700 h 698500"/>
                  <a:gd name="connsiteX7" fmla="*/ 6350 w 2559050"/>
                  <a:gd name="connsiteY7" fmla="*/ 577850 h 698500"/>
                  <a:gd name="connsiteX8" fmla="*/ 44450 w 2559050"/>
                  <a:gd name="connsiteY8" fmla="*/ 666750 h 698500"/>
                  <a:gd name="connsiteX9" fmla="*/ 2400300 w 2559050"/>
                  <a:gd name="connsiteY9" fmla="*/ 692150 h 698500"/>
                  <a:gd name="connsiteX10" fmla="*/ 2432050 w 2559050"/>
                  <a:gd name="connsiteY10" fmla="*/ 666750 h 698500"/>
                  <a:gd name="connsiteX11" fmla="*/ 2501900 w 2559050"/>
                  <a:gd name="connsiteY11" fmla="*/ 698500 h 698500"/>
                  <a:gd name="connsiteX12" fmla="*/ 2552700 w 2559050"/>
                  <a:gd name="connsiteY12" fmla="*/ 685800 h 698500"/>
                  <a:gd name="connsiteX13" fmla="*/ 2559050 w 2559050"/>
                  <a:gd name="connsiteY13" fmla="*/ 158750 h 698500"/>
                  <a:gd name="connsiteX14" fmla="*/ 2476500 w 2559050"/>
                  <a:gd name="connsiteY14" fmla="*/ 95250 h 698500"/>
                  <a:gd name="connsiteX15" fmla="*/ 520700 w 2559050"/>
                  <a:gd name="connsiteY15" fmla="*/ 184150 h 698500"/>
                  <a:gd name="connsiteX16" fmla="*/ 190500 w 2559050"/>
                  <a:gd name="connsiteY16" fmla="*/ 0 h 698500"/>
                  <a:gd name="connsiteX0" fmla="*/ 184150 w 2552700"/>
                  <a:gd name="connsiteY0" fmla="*/ 0 h 698500"/>
                  <a:gd name="connsiteX1" fmla="*/ 9525 w 2552700"/>
                  <a:gd name="connsiteY1" fmla="*/ 152400 h 698500"/>
                  <a:gd name="connsiteX2" fmla="*/ 12700 w 2552700"/>
                  <a:gd name="connsiteY2" fmla="*/ 241300 h 698500"/>
                  <a:gd name="connsiteX3" fmla="*/ 2495550 w 2552700"/>
                  <a:gd name="connsiteY3" fmla="*/ 241300 h 698500"/>
                  <a:gd name="connsiteX4" fmla="*/ 2463800 w 2552700"/>
                  <a:gd name="connsiteY4" fmla="*/ 552450 h 698500"/>
                  <a:gd name="connsiteX5" fmla="*/ 69850 w 2552700"/>
                  <a:gd name="connsiteY5" fmla="*/ 565150 h 698500"/>
                  <a:gd name="connsiteX6" fmla="*/ 95250 w 2552700"/>
                  <a:gd name="connsiteY6" fmla="*/ 520700 h 698500"/>
                  <a:gd name="connsiteX7" fmla="*/ 0 w 2552700"/>
                  <a:gd name="connsiteY7" fmla="*/ 577850 h 698500"/>
                  <a:gd name="connsiteX8" fmla="*/ 38100 w 2552700"/>
                  <a:gd name="connsiteY8" fmla="*/ 666750 h 698500"/>
                  <a:gd name="connsiteX9" fmla="*/ 2393950 w 2552700"/>
                  <a:gd name="connsiteY9" fmla="*/ 692150 h 698500"/>
                  <a:gd name="connsiteX10" fmla="*/ 2425700 w 2552700"/>
                  <a:gd name="connsiteY10" fmla="*/ 666750 h 698500"/>
                  <a:gd name="connsiteX11" fmla="*/ 2495550 w 2552700"/>
                  <a:gd name="connsiteY11" fmla="*/ 698500 h 698500"/>
                  <a:gd name="connsiteX12" fmla="*/ 2546350 w 2552700"/>
                  <a:gd name="connsiteY12" fmla="*/ 685800 h 698500"/>
                  <a:gd name="connsiteX13" fmla="*/ 2552700 w 2552700"/>
                  <a:gd name="connsiteY13" fmla="*/ 158750 h 698500"/>
                  <a:gd name="connsiteX14" fmla="*/ 2470150 w 2552700"/>
                  <a:gd name="connsiteY14" fmla="*/ 95250 h 698500"/>
                  <a:gd name="connsiteX15" fmla="*/ 514350 w 2552700"/>
                  <a:gd name="connsiteY15" fmla="*/ 184150 h 698500"/>
                  <a:gd name="connsiteX16" fmla="*/ 184150 w 2552700"/>
                  <a:gd name="connsiteY16" fmla="*/ 0 h 698500"/>
                  <a:gd name="connsiteX0" fmla="*/ 184150 w 2571750"/>
                  <a:gd name="connsiteY0" fmla="*/ 0 h 698500"/>
                  <a:gd name="connsiteX1" fmla="*/ 9525 w 2571750"/>
                  <a:gd name="connsiteY1" fmla="*/ 152400 h 698500"/>
                  <a:gd name="connsiteX2" fmla="*/ 12700 w 2571750"/>
                  <a:gd name="connsiteY2" fmla="*/ 241300 h 698500"/>
                  <a:gd name="connsiteX3" fmla="*/ 2495550 w 2571750"/>
                  <a:gd name="connsiteY3" fmla="*/ 241300 h 698500"/>
                  <a:gd name="connsiteX4" fmla="*/ 2463800 w 2571750"/>
                  <a:gd name="connsiteY4" fmla="*/ 552450 h 698500"/>
                  <a:gd name="connsiteX5" fmla="*/ 69850 w 2571750"/>
                  <a:gd name="connsiteY5" fmla="*/ 565150 h 698500"/>
                  <a:gd name="connsiteX6" fmla="*/ 95250 w 2571750"/>
                  <a:gd name="connsiteY6" fmla="*/ 520700 h 698500"/>
                  <a:gd name="connsiteX7" fmla="*/ 0 w 2571750"/>
                  <a:gd name="connsiteY7" fmla="*/ 577850 h 698500"/>
                  <a:gd name="connsiteX8" fmla="*/ 38100 w 2571750"/>
                  <a:gd name="connsiteY8" fmla="*/ 666750 h 698500"/>
                  <a:gd name="connsiteX9" fmla="*/ 2393950 w 2571750"/>
                  <a:gd name="connsiteY9" fmla="*/ 692150 h 698500"/>
                  <a:gd name="connsiteX10" fmla="*/ 2425700 w 2571750"/>
                  <a:gd name="connsiteY10" fmla="*/ 666750 h 698500"/>
                  <a:gd name="connsiteX11" fmla="*/ 2495550 w 2571750"/>
                  <a:gd name="connsiteY11" fmla="*/ 698500 h 698500"/>
                  <a:gd name="connsiteX12" fmla="*/ 2546350 w 2571750"/>
                  <a:gd name="connsiteY12" fmla="*/ 685800 h 698500"/>
                  <a:gd name="connsiteX13" fmla="*/ 2571750 w 2571750"/>
                  <a:gd name="connsiteY13" fmla="*/ 193675 h 698500"/>
                  <a:gd name="connsiteX14" fmla="*/ 2470150 w 2571750"/>
                  <a:gd name="connsiteY14" fmla="*/ 95250 h 698500"/>
                  <a:gd name="connsiteX15" fmla="*/ 514350 w 2571750"/>
                  <a:gd name="connsiteY15" fmla="*/ 184150 h 698500"/>
                  <a:gd name="connsiteX16" fmla="*/ 184150 w 2571750"/>
                  <a:gd name="connsiteY16" fmla="*/ 0 h 698500"/>
                  <a:gd name="connsiteX0" fmla="*/ 184150 w 2555875"/>
                  <a:gd name="connsiteY0" fmla="*/ 0 h 698500"/>
                  <a:gd name="connsiteX1" fmla="*/ 9525 w 2555875"/>
                  <a:gd name="connsiteY1" fmla="*/ 152400 h 698500"/>
                  <a:gd name="connsiteX2" fmla="*/ 12700 w 2555875"/>
                  <a:gd name="connsiteY2" fmla="*/ 241300 h 698500"/>
                  <a:gd name="connsiteX3" fmla="*/ 2495550 w 2555875"/>
                  <a:gd name="connsiteY3" fmla="*/ 241300 h 698500"/>
                  <a:gd name="connsiteX4" fmla="*/ 2463800 w 2555875"/>
                  <a:gd name="connsiteY4" fmla="*/ 552450 h 698500"/>
                  <a:gd name="connsiteX5" fmla="*/ 69850 w 2555875"/>
                  <a:gd name="connsiteY5" fmla="*/ 565150 h 698500"/>
                  <a:gd name="connsiteX6" fmla="*/ 95250 w 2555875"/>
                  <a:gd name="connsiteY6" fmla="*/ 520700 h 698500"/>
                  <a:gd name="connsiteX7" fmla="*/ 0 w 2555875"/>
                  <a:gd name="connsiteY7" fmla="*/ 577850 h 698500"/>
                  <a:gd name="connsiteX8" fmla="*/ 38100 w 2555875"/>
                  <a:gd name="connsiteY8" fmla="*/ 666750 h 698500"/>
                  <a:gd name="connsiteX9" fmla="*/ 2393950 w 2555875"/>
                  <a:gd name="connsiteY9" fmla="*/ 692150 h 698500"/>
                  <a:gd name="connsiteX10" fmla="*/ 2425700 w 2555875"/>
                  <a:gd name="connsiteY10" fmla="*/ 666750 h 698500"/>
                  <a:gd name="connsiteX11" fmla="*/ 2495550 w 2555875"/>
                  <a:gd name="connsiteY11" fmla="*/ 698500 h 698500"/>
                  <a:gd name="connsiteX12" fmla="*/ 2546350 w 2555875"/>
                  <a:gd name="connsiteY12" fmla="*/ 685800 h 698500"/>
                  <a:gd name="connsiteX13" fmla="*/ 2555875 w 2555875"/>
                  <a:gd name="connsiteY13" fmla="*/ 171450 h 698500"/>
                  <a:gd name="connsiteX14" fmla="*/ 2470150 w 2555875"/>
                  <a:gd name="connsiteY14" fmla="*/ 95250 h 698500"/>
                  <a:gd name="connsiteX15" fmla="*/ 514350 w 2555875"/>
                  <a:gd name="connsiteY15" fmla="*/ 184150 h 698500"/>
                  <a:gd name="connsiteX16" fmla="*/ 184150 w 2555875"/>
                  <a:gd name="connsiteY16" fmla="*/ 0 h 698500"/>
                  <a:gd name="connsiteX0" fmla="*/ 184150 w 2562506"/>
                  <a:gd name="connsiteY0" fmla="*/ 0 h 698500"/>
                  <a:gd name="connsiteX1" fmla="*/ 9525 w 2562506"/>
                  <a:gd name="connsiteY1" fmla="*/ 152400 h 698500"/>
                  <a:gd name="connsiteX2" fmla="*/ 12700 w 2562506"/>
                  <a:gd name="connsiteY2" fmla="*/ 241300 h 698500"/>
                  <a:gd name="connsiteX3" fmla="*/ 2495550 w 2562506"/>
                  <a:gd name="connsiteY3" fmla="*/ 241300 h 698500"/>
                  <a:gd name="connsiteX4" fmla="*/ 2463800 w 2562506"/>
                  <a:gd name="connsiteY4" fmla="*/ 552450 h 698500"/>
                  <a:gd name="connsiteX5" fmla="*/ 69850 w 2562506"/>
                  <a:gd name="connsiteY5" fmla="*/ 565150 h 698500"/>
                  <a:gd name="connsiteX6" fmla="*/ 95250 w 2562506"/>
                  <a:gd name="connsiteY6" fmla="*/ 520700 h 698500"/>
                  <a:gd name="connsiteX7" fmla="*/ 0 w 2562506"/>
                  <a:gd name="connsiteY7" fmla="*/ 577850 h 698500"/>
                  <a:gd name="connsiteX8" fmla="*/ 38100 w 2562506"/>
                  <a:gd name="connsiteY8" fmla="*/ 666750 h 698500"/>
                  <a:gd name="connsiteX9" fmla="*/ 2393950 w 2562506"/>
                  <a:gd name="connsiteY9" fmla="*/ 692150 h 698500"/>
                  <a:gd name="connsiteX10" fmla="*/ 2425700 w 2562506"/>
                  <a:gd name="connsiteY10" fmla="*/ 666750 h 698500"/>
                  <a:gd name="connsiteX11" fmla="*/ 2495550 w 2562506"/>
                  <a:gd name="connsiteY11" fmla="*/ 698500 h 698500"/>
                  <a:gd name="connsiteX12" fmla="*/ 2562225 w 2562506"/>
                  <a:gd name="connsiteY12" fmla="*/ 685800 h 698500"/>
                  <a:gd name="connsiteX13" fmla="*/ 2555875 w 2562506"/>
                  <a:gd name="connsiteY13" fmla="*/ 171450 h 698500"/>
                  <a:gd name="connsiteX14" fmla="*/ 2470150 w 2562506"/>
                  <a:gd name="connsiteY14" fmla="*/ 95250 h 698500"/>
                  <a:gd name="connsiteX15" fmla="*/ 514350 w 2562506"/>
                  <a:gd name="connsiteY15" fmla="*/ 184150 h 698500"/>
                  <a:gd name="connsiteX16" fmla="*/ 184150 w 2562506"/>
                  <a:gd name="connsiteY16" fmla="*/ 0 h 698500"/>
                  <a:gd name="connsiteX0" fmla="*/ 184150 w 2562506"/>
                  <a:gd name="connsiteY0" fmla="*/ 0 h 692150"/>
                  <a:gd name="connsiteX1" fmla="*/ 9525 w 2562506"/>
                  <a:gd name="connsiteY1" fmla="*/ 152400 h 692150"/>
                  <a:gd name="connsiteX2" fmla="*/ 12700 w 2562506"/>
                  <a:gd name="connsiteY2" fmla="*/ 241300 h 692150"/>
                  <a:gd name="connsiteX3" fmla="*/ 2495550 w 2562506"/>
                  <a:gd name="connsiteY3" fmla="*/ 241300 h 692150"/>
                  <a:gd name="connsiteX4" fmla="*/ 2463800 w 2562506"/>
                  <a:gd name="connsiteY4" fmla="*/ 552450 h 692150"/>
                  <a:gd name="connsiteX5" fmla="*/ 69850 w 2562506"/>
                  <a:gd name="connsiteY5" fmla="*/ 565150 h 692150"/>
                  <a:gd name="connsiteX6" fmla="*/ 95250 w 2562506"/>
                  <a:gd name="connsiteY6" fmla="*/ 520700 h 692150"/>
                  <a:gd name="connsiteX7" fmla="*/ 0 w 2562506"/>
                  <a:gd name="connsiteY7" fmla="*/ 577850 h 692150"/>
                  <a:gd name="connsiteX8" fmla="*/ 38100 w 2562506"/>
                  <a:gd name="connsiteY8" fmla="*/ 666750 h 692150"/>
                  <a:gd name="connsiteX9" fmla="*/ 2393950 w 2562506"/>
                  <a:gd name="connsiteY9" fmla="*/ 692150 h 692150"/>
                  <a:gd name="connsiteX10" fmla="*/ 2425700 w 2562506"/>
                  <a:gd name="connsiteY10" fmla="*/ 666750 h 692150"/>
                  <a:gd name="connsiteX11" fmla="*/ 2479675 w 2562506"/>
                  <a:gd name="connsiteY11" fmla="*/ 692150 h 692150"/>
                  <a:gd name="connsiteX12" fmla="*/ 2562225 w 2562506"/>
                  <a:gd name="connsiteY12" fmla="*/ 685800 h 692150"/>
                  <a:gd name="connsiteX13" fmla="*/ 2555875 w 2562506"/>
                  <a:gd name="connsiteY13" fmla="*/ 171450 h 692150"/>
                  <a:gd name="connsiteX14" fmla="*/ 2470150 w 2562506"/>
                  <a:gd name="connsiteY14" fmla="*/ 95250 h 692150"/>
                  <a:gd name="connsiteX15" fmla="*/ 514350 w 2562506"/>
                  <a:gd name="connsiteY15" fmla="*/ 184150 h 692150"/>
                  <a:gd name="connsiteX16" fmla="*/ 184150 w 2562506"/>
                  <a:gd name="connsiteY16" fmla="*/ 0 h 692150"/>
                  <a:gd name="connsiteX0" fmla="*/ 184150 w 2562506"/>
                  <a:gd name="connsiteY0" fmla="*/ 0 h 692150"/>
                  <a:gd name="connsiteX1" fmla="*/ 9525 w 2562506"/>
                  <a:gd name="connsiteY1" fmla="*/ 152400 h 692150"/>
                  <a:gd name="connsiteX2" fmla="*/ 12700 w 2562506"/>
                  <a:gd name="connsiteY2" fmla="*/ 241300 h 692150"/>
                  <a:gd name="connsiteX3" fmla="*/ 2495550 w 2562506"/>
                  <a:gd name="connsiteY3" fmla="*/ 241300 h 692150"/>
                  <a:gd name="connsiteX4" fmla="*/ 2463800 w 2562506"/>
                  <a:gd name="connsiteY4" fmla="*/ 552450 h 692150"/>
                  <a:gd name="connsiteX5" fmla="*/ 69850 w 2562506"/>
                  <a:gd name="connsiteY5" fmla="*/ 565150 h 692150"/>
                  <a:gd name="connsiteX6" fmla="*/ 95250 w 2562506"/>
                  <a:gd name="connsiteY6" fmla="*/ 520700 h 692150"/>
                  <a:gd name="connsiteX7" fmla="*/ 0 w 2562506"/>
                  <a:gd name="connsiteY7" fmla="*/ 577850 h 692150"/>
                  <a:gd name="connsiteX8" fmla="*/ 38100 w 2562506"/>
                  <a:gd name="connsiteY8" fmla="*/ 666750 h 692150"/>
                  <a:gd name="connsiteX9" fmla="*/ 2393950 w 2562506"/>
                  <a:gd name="connsiteY9" fmla="*/ 692150 h 692150"/>
                  <a:gd name="connsiteX10" fmla="*/ 2435225 w 2562506"/>
                  <a:gd name="connsiteY10" fmla="*/ 666750 h 692150"/>
                  <a:gd name="connsiteX11" fmla="*/ 2479675 w 2562506"/>
                  <a:gd name="connsiteY11" fmla="*/ 692150 h 692150"/>
                  <a:gd name="connsiteX12" fmla="*/ 2562225 w 2562506"/>
                  <a:gd name="connsiteY12" fmla="*/ 685800 h 692150"/>
                  <a:gd name="connsiteX13" fmla="*/ 2555875 w 2562506"/>
                  <a:gd name="connsiteY13" fmla="*/ 171450 h 692150"/>
                  <a:gd name="connsiteX14" fmla="*/ 2470150 w 2562506"/>
                  <a:gd name="connsiteY14" fmla="*/ 95250 h 692150"/>
                  <a:gd name="connsiteX15" fmla="*/ 514350 w 2562506"/>
                  <a:gd name="connsiteY15" fmla="*/ 184150 h 692150"/>
                  <a:gd name="connsiteX16" fmla="*/ 184150 w 2562506"/>
                  <a:gd name="connsiteY16" fmla="*/ 0 h 692150"/>
                  <a:gd name="connsiteX0" fmla="*/ 184150 w 2562506"/>
                  <a:gd name="connsiteY0" fmla="*/ 0 h 692150"/>
                  <a:gd name="connsiteX1" fmla="*/ 9525 w 2562506"/>
                  <a:gd name="connsiteY1" fmla="*/ 152400 h 692150"/>
                  <a:gd name="connsiteX2" fmla="*/ 12700 w 2562506"/>
                  <a:gd name="connsiteY2" fmla="*/ 241300 h 692150"/>
                  <a:gd name="connsiteX3" fmla="*/ 2495550 w 2562506"/>
                  <a:gd name="connsiteY3" fmla="*/ 241300 h 692150"/>
                  <a:gd name="connsiteX4" fmla="*/ 2463800 w 2562506"/>
                  <a:gd name="connsiteY4" fmla="*/ 552450 h 692150"/>
                  <a:gd name="connsiteX5" fmla="*/ 69850 w 2562506"/>
                  <a:gd name="connsiteY5" fmla="*/ 565150 h 692150"/>
                  <a:gd name="connsiteX6" fmla="*/ 95250 w 2562506"/>
                  <a:gd name="connsiteY6" fmla="*/ 520700 h 692150"/>
                  <a:gd name="connsiteX7" fmla="*/ 0 w 2562506"/>
                  <a:gd name="connsiteY7" fmla="*/ 577850 h 692150"/>
                  <a:gd name="connsiteX8" fmla="*/ 9525 w 2562506"/>
                  <a:gd name="connsiteY8" fmla="*/ 688975 h 692150"/>
                  <a:gd name="connsiteX9" fmla="*/ 2393950 w 2562506"/>
                  <a:gd name="connsiteY9" fmla="*/ 692150 h 692150"/>
                  <a:gd name="connsiteX10" fmla="*/ 2435225 w 2562506"/>
                  <a:gd name="connsiteY10" fmla="*/ 666750 h 692150"/>
                  <a:gd name="connsiteX11" fmla="*/ 2479675 w 2562506"/>
                  <a:gd name="connsiteY11" fmla="*/ 692150 h 692150"/>
                  <a:gd name="connsiteX12" fmla="*/ 2562225 w 2562506"/>
                  <a:gd name="connsiteY12" fmla="*/ 685800 h 692150"/>
                  <a:gd name="connsiteX13" fmla="*/ 2555875 w 2562506"/>
                  <a:gd name="connsiteY13" fmla="*/ 171450 h 692150"/>
                  <a:gd name="connsiteX14" fmla="*/ 2470150 w 2562506"/>
                  <a:gd name="connsiteY14" fmla="*/ 95250 h 692150"/>
                  <a:gd name="connsiteX15" fmla="*/ 514350 w 2562506"/>
                  <a:gd name="connsiteY15" fmla="*/ 184150 h 692150"/>
                  <a:gd name="connsiteX16" fmla="*/ 184150 w 2562506"/>
                  <a:gd name="connsiteY16" fmla="*/ 0 h 692150"/>
                  <a:gd name="connsiteX0" fmla="*/ 180975 w 2559331"/>
                  <a:gd name="connsiteY0" fmla="*/ 0 h 692150"/>
                  <a:gd name="connsiteX1" fmla="*/ 6350 w 2559331"/>
                  <a:gd name="connsiteY1" fmla="*/ 152400 h 692150"/>
                  <a:gd name="connsiteX2" fmla="*/ 9525 w 2559331"/>
                  <a:gd name="connsiteY2" fmla="*/ 241300 h 692150"/>
                  <a:gd name="connsiteX3" fmla="*/ 2492375 w 2559331"/>
                  <a:gd name="connsiteY3" fmla="*/ 241300 h 692150"/>
                  <a:gd name="connsiteX4" fmla="*/ 2460625 w 2559331"/>
                  <a:gd name="connsiteY4" fmla="*/ 552450 h 692150"/>
                  <a:gd name="connsiteX5" fmla="*/ 66675 w 2559331"/>
                  <a:gd name="connsiteY5" fmla="*/ 565150 h 692150"/>
                  <a:gd name="connsiteX6" fmla="*/ 92075 w 2559331"/>
                  <a:gd name="connsiteY6" fmla="*/ 520700 h 692150"/>
                  <a:gd name="connsiteX7" fmla="*/ 0 w 2559331"/>
                  <a:gd name="connsiteY7" fmla="*/ 593725 h 692150"/>
                  <a:gd name="connsiteX8" fmla="*/ 6350 w 2559331"/>
                  <a:gd name="connsiteY8" fmla="*/ 688975 h 692150"/>
                  <a:gd name="connsiteX9" fmla="*/ 2390775 w 2559331"/>
                  <a:gd name="connsiteY9" fmla="*/ 692150 h 692150"/>
                  <a:gd name="connsiteX10" fmla="*/ 2432050 w 2559331"/>
                  <a:gd name="connsiteY10" fmla="*/ 666750 h 692150"/>
                  <a:gd name="connsiteX11" fmla="*/ 2476500 w 2559331"/>
                  <a:gd name="connsiteY11" fmla="*/ 692150 h 692150"/>
                  <a:gd name="connsiteX12" fmla="*/ 2559050 w 2559331"/>
                  <a:gd name="connsiteY12" fmla="*/ 685800 h 692150"/>
                  <a:gd name="connsiteX13" fmla="*/ 2552700 w 2559331"/>
                  <a:gd name="connsiteY13" fmla="*/ 171450 h 692150"/>
                  <a:gd name="connsiteX14" fmla="*/ 2466975 w 2559331"/>
                  <a:gd name="connsiteY14" fmla="*/ 95250 h 692150"/>
                  <a:gd name="connsiteX15" fmla="*/ 511175 w 2559331"/>
                  <a:gd name="connsiteY15" fmla="*/ 184150 h 692150"/>
                  <a:gd name="connsiteX16" fmla="*/ 180975 w 2559331"/>
                  <a:gd name="connsiteY16" fmla="*/ 0 h 692150"/>
                  <a:gd name="connsiteX0" fmla="*/ 180975 w 2559331"/>
                  <a:gd name="connsiteY0" fmla="*/ 0 h 692150"/>
                  <a:gd name="connsiteX1" fmla="*/ 6350 w 2559331"/>
                  <a:gd name="connsiteY1" fmla="*/ 152400 h 692150"/>
                  <a:gd name="connsiteX2" fmla="*/ 9525 w 2559331"/>
                  <a:gd name="connsiteY2" fmla="*/ 241300 h 692150"/>
                  <a:gd name="connsiteX3" fmla="*/ 2492375 w 2559331"/>
                  <a:gd name="connsiteY3" fmla="*/ 241300 h 692150"/>
                  <a:gd name="connsiteX4" fmla="*/ 246062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6062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76500 w 2559331"/>
                  <a:gd name="connsiteY11" fmla="*/ 692150 h 692150"/>
                  <a:gd name="connsiteX12" fmla="*/ 2559050 w 2559331"/>
                  <a:gd name="connsiteY12" fmla="*/ 685800 h 692150"/>
                  <a:gd name="connsiteX13" fmla="*/ 2552700 w 2559331"/>
                  <a:gd name="connsiteY13" fmla="*/ 171450 h 692150"/>
                  <a:gd name="connsiteX14" fmla="*/ 2466975 w 2559331"/>
                  <a:gd name="connsiteY14" fmla="*/ 95250 h 692150"/>
                  <a:gd name="connsiteX15" fmla="*/ 511175 w 2559331"/>
                  <a:gd name="connsiteY15" fmla="*/ 184150 h 692150"/>
                  <a:gd name="connsiteX16" fmla="*/ 180975 w 2559331"/>
                  <a:gd name="connsiteY16"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559050 w 2559331"/>
                  <a:gd name="connsiteY11" fmla="*/ 685800 h 692150"/>
                  <a:gd name="connsiteX12" fmla="*/ 2552700 w 2559331"/>
                  <a:gd name="connsiteY12" fmla="*/ 171450 h 692150"/>
                  <a:gd name="connsiteX13" fmla="*/ 2466975 w 2559331"/>
                  <a:gd name="connsiteY13" fmla="*/ 95250 h 692150"/>
                  <a:gd name="connsiteX14" fmla="*/ 511175 w 2559331"/>
                  <a:gd name="connsiteY14" fmla="*/ 184150 h 692150"/>
                  <a:gd name="connsiteX15" fmla="*/ 180975 w 2559331"/>
                  <a:gd name="connsiteY15" fmla="*/ 0 h 692150"/>
                  <a:gd name="connsiteX0" fmla="*/ 180975 w 2559331"/>
                  <a:gd name="connsiteY0" fmla="*/ 0 h 688975"/>
                  <a:gd name="connsiteX1" fmla="*/ 6350 w 2559331"/>
                  <a:gd name="connsiteY1" fmla="*/ 152400 h 688975"/>
                  <a:gd name="connsiteX2" fmla="*/ 9525 w 2559331"/>
                  <a:gd name="connsiteY2" fmla="*/ 241300 h 688975"/>
                  <a:gd name="connsiteX3" fmla="*/ 2454275 w 2559331"/>
                  <a:gd name="connsiteY3" fmla="*/ 234950 h 688975"/>
                  <a:gd name="connsiteX4" fmla="*/ 2454275 w 2559331"/>
                  <a:gd name="connsiteY4" fmla="*/ 552450 h 688975"/>
                  <a:gd name="connsiteX5" fmla="*/ 66675 w 2559331"/>
                  <a:gd name="connsiteY5" fmla="*/ 565150 h 688975"/>
                  <a:gd name="connsiteX6" fmla="*/ 88900 w 2559331"/>
                  <a:gd name="connsiteY6" fmla="*/ 568325 h 688975"/>
                  <a:gd name="connsiteX7" fmla="*/ 92075 w 2559331"/>
                  <a:gd name="connsiteY7" fmla="*/ 520700 h 688975"/>
                  <a:gd name="connsiteX8" fmla="*/ 0 w 2559331"/>
                  <a:gd name="connsiteY8" fmla="*/ 593725 h 688975"/>
                  <a:gd name="connsiteX9" fmla="*/ 6350 w 2559331"/>
                  <a:gd name="connsiteY9" fmla="*/ 688975 h 688975"/>
                  <a:gd name="connsiteX10" fmla="*/ 2559050 w 2559331"/>
                  <a:gd name="connsiteY10" fmla="*/ 685800 h 688975"/>
                  <a:gd name="connsiteX11" fmla="*/ 2552700 w 2559331"/>
                  <a:gd name="connsiteY11" fmla="*/ 171450 h 688975"/>
                  <a:gd name="connsiteX12" fmla="*/ 2466975 w 2559331"/>
                  <a:gd name="connsiteY12" fmla="*/ 95250 h 688975"/>
                  <a:gd name="connsiteX13" fmla="*/ 511175 w 2559331"/>
                  <a:gd name="connsiteY13" fmla="*/ 184150 h 688975"/>
                  <a:gd name="connsiteX14" fmla="*/ 180975 w 2559331"/>
                  <a:gd name="connsiteY14" fmla="*/ 0 h 688975"/>
                  <a:gd name="connsiteX0" fmla="*/ 180975 w 2572231"/>
                  <a:gd name="connsiteY0" fmla="*/ 0 h 688975"/>
                  <a:gd name="connsiteX1" fmla="*/ 6350 w 2572231"/>
                  <a:gd name="connsiteY1" fmla="*/ 152400 h 688975"/>
                  <a:gd name="connsiteX2" fmla="*/ 9525 w 2572231"/>
                  <a:gd name="connsiteY2" fmla="*/ 241300 h 688975"/>
                  <a:gd name="connsiteX3" fmla="*/ 2454275 w 2572231"/>
                  <a:gd name="connsiteY3" fmla="*/ 234950 h 688975"/>
                  <a:gd name="connsiteX4" fmla="*/ 2454275 w 2572231"/>
                  <a:gd name="connsiteY4" fmla="*/ 552450 h 688975"/>
                  <a:gd name="connsiteX5" fmla="*/ 66675 w 2572231"/>
                  <a:gd name="connsiteY5" fmla="*/ 565150 h 688975"/>
                  <a:gd name="connsiteX6" fmla="*/ 88900 w 2572231"/>
                  <a:gd name="connsiteY6" fmla="*/ 568325 h 688975"/>
                  <a:gd name="connsiteX7" fmla="*/ 92075 w 2572231"/>
                  <a:gd name="connsiteY7" fmla="*/ 520700 h 688975"/>
                  <a:gd name="connsiteX8" fmla="*/ 0 w 2572231"/>
                  <a:gd name="connsiteY8" fmla="*/ 593725 h 688975"/>
                  <a:gd name="connsiteX9" fmla="*/ 6350 w 2572231"/>
                  <a:gd name="connsiteY9" fmla="*/ 688975 h 688975"/>
                  <a:gd name="connsiteX10" fmla="*/ 2559050 w 2572231"/>
                  <a:gd name="connsiteY10" fmla="*/ 685800 h 688975"/>
                  <a:gd name="connsiteX11" fmla="*/ 2552700 w 2572231"/>
                  <a:gd name="connsiteY11" fmla="*/ 171450 h 688975"/>
                  <a:gd name="connsiteX12" fmla="*/ 2466975 w 2572231"/>
                  <a:gd name="connsiteY12" fmla="*/ 95250 h 688975"/>
                  <a:gd name="connsiteX13" fmla="*/ 511175 w 2572231"/>
                  <a:gd name="connsiteY13" fmla="*/ 184150 h 688975"/>
                  <a:gd name="connsiteX14" fmla="*/ 180975 w 2572231"/>
                  <a:gd name="connsiteY14" fmla="*/ 0 h 688975"/>
                  <a:gd name="connsiteX0" fmla="*/ 180975 w 2572231"/>
                  <a:gd name="connsiteY0" fmla="*/ 0 h 688975"/>
                  <a:gd name="connsiteX1" fmla="*/ 6350 w 2572231"/>
                  <a:gd name="connsiteY1" fmla="*/ 152400 h 688975"/>
                  <a:gd name="connsiteX2" fmla="*/ 9525 w 2572231"/>
                  <a:gd name="connsiteY2" fmla="*/ 241300 h 688975"/>
                  <a:gd name="connsiteX3" fmla="*/ 2454275 w 2572231"/>
                  <a:gd name="connsiteY3" fmla="*/ 234950 h 688975"/>
                  <a:gd name="connsiteX4" fmla="*/ 2454275 w 2572231"/>
                  <a:gd name="connsiteY4" fmla="*/ 552450 h 688975"/>
                  <a:gd name="connsiteX5" fmla="*/ 66675 w 2572231"/>
                  <a:gd name="connsiteY5" fmla="*/ 565150 h 688975"/>
                  <a:gd name="connsiteX6" fmla="*/ 88900 w 2572231"/>
                  <a:gd name="connsiteY6" fmla="*/ 568325 h 688975"/>
                  <a:gd name="connsiteX7" fmla="*/ 92075 w 2572231"/>
                  <a:gd name="connsiteY7" fmla="*/ 520700 h 688975"/>
                  <a:gd name="connsiteX8" fmla="*/ 0 w 2572231"/>
                  <a:gd name="connsiteY8" fmla="*/ 593725 h 688975"/>
                  <a:gd name="connsiteX9" fmla="*/ 6350 w 2572231"/>
                  <a:gd name="connsiteY9" fmla="*/ 688975 h 688975"/>
                  <a:gd name="connsiteX10" fmla="*/ 2559050 w 2572231"/>
                  <a:gd name="connsiteY10" fmla="*/ 685800 h 688975"/>
                  <a:gd name="connsiteX11" fmla="*/ 2552700 w 2572231"/>
                  <a:gd name="connsiteY11" fmla="*/ 171450 h 688975"/>
                  <a:gd name="connsiteX12" fmla="*/ 2466975 w 2572231"/>
                  <a:gd name="connsiteY12" fmla="*/ 95250 h 688975"/>
                  <a:gd name="connsiteX13" fmla="*/ 511175 w 2572231"/>
                  <a:gd name="connsiteY13" fmla="*/ 184150 h 688975"/>
                  <a:gd name="connsiteX14" fmla="*/ 180975 w 2572231"/>
                  <a:gd name="connsiteY14" fmla="*/ 0 h 688975"/>
                  <a:gd name="connsiteX0" fmla="*/ 180975 w 2574798"/>
                  <a:gd name="connsiteY0" fmla="*/ 0 h 688975"/>
                  <a:gd name="connsiteX1" fmla="*/ 6350 w 2574798"/>
                  <a:gd name="connsiteY1" fmla="*/ 152400 h 688975"/>
                  <a:gd name="connsiteX2" fmla="*/ 9525 w 2574798"/>
                  <a:gd name="connsiteY2" fmla="*/ 241300 h 688975"/>
                  <a:gd name="connsiteX3" fmla="*/ 2454275 w 2574798"/>
                  <a:gd name="connsiteY3" fmla="*/ 234950 h 688975"/>
                  <a:gd name="connsiteX4" fmla="*/ 2454275 w 2574798"/>
                  <a:gd name="connsiteY4" fmla="*/ 552450 h 688975"/>
                  <a:gd name="connsiteX5" fmla="*/ 66675 w 2574798"/>
                  <a:gd name="connsiteY5" fmla="*/ 565150 h 688975"/>
                  <a:gd name="connsiteX6" fmla="*/ 88900 w 2574798"/>
                  <a:gd name="connsiteY6" fmla="*/ 568325 h 688975"/>
                  <a:gd name="connsiteX7" fmla="*/ 92075 w 2574798"/>
                  <a:gd name="connsiteY7" fmla="*/ 520700 h 688975"/>
                  <a:gd name="connsiteX8" fmla="*/ 0 w 2574798"/>
                  <a:gd name="connsiteY8" fmla="*/ 593725 h 688975"/>
                  <a:gd name="connsiteX9" fmla="*/ 6350 w 2574798"/>
                  <a:gd name="connsiteY9" fmla="*/ 688975 h 688975"/>
                  <a:gd name="connsiteX10" fmla="*/ 2562225 w 2574798"/>
                  <a:gd name="connsiteY10" fmla="*/ 666750 h 688975"/>
                  <a:gd name="connsiteX11" fmla="*/ 2552700 w 2574798"/>
                  <a:gd name="connsiteY11" fmla="*/ 171450 h 688975"/>
                  <a:gd name="connsiteX12" fmla="*/ 2466975 w 2574798"/>
                  <a:gd name="connsiteY12" fmla="*/ 95250 h 688975"/>
                  <a:gd name="connsiteX13" fmla="*/ 511175 w 2574798"/>
                  <a:gd name="connsiteY13" fmla="*/ 184150 h 688975"/>
                  <a:gd name="connsiteX14" fmla="*/ 180975 w 2574798"/>
                  <a:gd name="connsiteY14" fmla="*/ 0 h 688975"/>
                  <a:gd name="connsiteX0" fmla="*/ 180975 w 2574798"/>
                  <a:gd name="connsiteY0" fmla="*/ 0 h 688975"/>
                  <a:gd name="connsiteX1" fmla="*/ 6350 w 2574798"/>
                  <a:gd name="connsiteY1" fmla="*/ 152400 h 688975"/>
                  <a:gd name="connsiteX2" fmla="*/ 9525 w 2574798"/>
                  <a:gd name="connsiteY2" fmla="*/ 241300 h 688975"/>
                  <a:gd name="connsiteX3" fmla="*/ 2454275 w 2574798"/>
                  <a:gd name="connsiteY3" fmla="*/ 234950 h 688975"/>
                  <a:gd name="connsiteX4" fmla="*/ 2454275 w 2574798"/>
                  <a:gd name="connsiteY4" fmla="*/ 552450 h 688975"/>
                  <a:gd name="connsiteX5" fmla="*/ 66675 w 2574798"/>
                  <a:gd name="connsiteY5" fmla="*/ 565150 h 688975"/>
                  <a:gd name="connsiteX6" fmla="*/ 88900 w 2574798"/>
                  <a:gd name="connsiteY6" fmla="*/ 568325 h 688975"/>
                  <a:gd name="connsiteX7" fmla="*/ 92075 w 2574798"/>
                  <a:gd name="connsiteY7" fmla="*/ 520700 h 688975"/>
                  <a:gd name="connsiteX8" fmla="*/ 0 w 2574798"/>
                  <a:gd name="connsiteY8" fmla="*/ 593725 h 688975"/>
                  <a:gd name="connsiteX9" fmla="*/ 6350 w 2574798"/>
                  <a:gd name="connsiteY9" fmla="*/ 688975 h 688975"/>
                  <a:gd name="connsiteX10" fmla="*/ 2562225 w 2574798"/>
                  <a:gd name="connsiteY10" fmla="*/ 666750 h 688975"/>
                  <a:gd name="connsiteX11" fmla="*/ 2552700 w 2574798"/>
                  <a:gd name="connsiteY11" fmla="*/ 171450 h 688975"/>
                  <a:gd name="connsiteX12" fmla="*/ 2466975 w 2574798"/>
                  <a:gd name="connsiteY12" fmla="*/ 95250 h 688975"/>
                  <a:gd name="connsiteX13" fmla="*/ 511175 w 2574798"/>
                  <a:gd name="connsiteY13" fmla="*/ 184150 h 688975"/>
                  <a:gd name="connsiteX14" fmla="*/ 180975 w 2574798"/>
                  <a:gd name="connsiteY14" fmla="*/ 0 h 688975"/>
                  <a:gd name="connsiteX0" fmla="*/ 180975 w 2577418"/>
                  <a:gd name="connsiteY0" fmla="*/ 0 h 688975"/>
                  <a:gd name="connsiteX1" fmla="*/ 6350 w 2577418"/>
                  <a:gd name="connsiteY1" fmla="*/ 152400 h 688975"/>
                  <a:gd name="connsiteX2" fmla="*/ 9525 w 2577418"/>
                  <a:gd name="connsiteY2" fmla="*/ 241300 h 688975"/>
                  <a:gd name="connsiteX3" fmla="*/ 2454275 w 2577418"/>
                  <a:gd name="connsiteY3" fmla="*/ 234950 h 688975"/>
                  <a:gd name="connsiteX4" fmla="*/ 2454275 w 2577418"/>
                  <a:gd name="connsiteY4" fmla="*/ 552450 h 688975"/>
                  <a:gd name="connsiteX5" fmla="*/ 66675 w 2577418"/>
                  <a:gd name="connsiteY5" fmla="*/ 565150 h 688975"/>
                  <a:gd name="connsiteX6" fmla="*/ 88900 w 2577418"/>
                  <a:gd name="connsiteY6" fmla="*/ 568325 h 688975"/>
                  <a:gd name="connsiteX7" fmla="*/ 92075 w 2577418"/>
                  <a:gd name="connsiteY7" fmla="*/ 520700 h 688975"/>
                  <a:gd name="connsiteX8" fmla="*/ 0 w 2577418"/>
                  <a:gd name="connsiteY8" fmla="*/ 593725 h 688975"/>
                  <a:gd name="connsiteX9" fmla="*/ 6350 w 2577418"/>
                  <a:gd name="connsiteY9" fmla="*/ 688975 h 688975"/>
                  <a:gd name="connsiteX10" fmla="*/ 2565400 w 2577418"/>
                  <a:gd name="connsiteY10" fmla="*/ 688975 h 688975"/>
                  <a:gd name="connsiteX11" fmla="*/ 2552700 w 2577418"/>
                  <a:gd name="connsiteY11" fmla="*/ 171450 h 688975"/>
                  <a:gd name="connsiteX12" fmla="*/ 2466975 w 2577418"/>
                  <a:gd name="connsiteY12" fmla="*/ 95250 h 688975"/>
                  <a:gd name="connsiteX13" fmla="*/ 511175 w 2577418"/>
                  <a:gd name="connsiteY13" fmla="*/ 184150 h 688975"/>
                  <a:gd name="connsiteX14" fmla="*/ 180975 w 2577418"/>
                  <a:gd name="connsiteY14" fmla="*/ 0 h 688975"/>
                  <a:gd name="connsiteX0" fmla="*/ 180975 w 2577418"/>
                  <a:gd name="connsiteY0" fmla="*/ 0 h 688975"/>
                  <a:gd name="connsiteX1" fmla="*/ 6350 w 2577418"/>
                  <a:gd name="connsiteY1" fmla="*/ 152400 h 688975"/>
                  <a:gd name="connsiteX2" fmla="*/ 9525 w 2577418"/>
                  <a:gd name="connsiteY2" fmla="*/ 241300 h 688975"/>
                  <a:gd name="connsiteX3" fmla="*/ 2454275 w 2577418"/>
                  <a:gd name="connsiteY3" fmla="*/ 234950 h 688975"/>
                  <a:gd name="connsiteX4" fmla="*/ 2454275 w 2577418"/>
                  <a:gd name="connsiteY4" fmla="*/ 552450 h 688975"/>
                  <a:gd name="connsiteX5" fmla="*/ 66675 w 2577418"/>
                  <a:gd name="connsiteY5" fmla="*/ 565150 h 688975"/>
                  <a:gd name="connsiteX6" fmla="*/ 88900 w 2577418"/>
                  <a:gd name="connsiteY6" fmla="*/ 568325 h 688975"/>
                  <a:gd name="connsiteX7" fmla="*/ 92075 w 2577418"/>
                  <a:gd name="connsiteY7" fmla="*/ 520700 h 688975"/>
                  <a:gd name="connsiteX8" fmla="*/ 0 w 2577418"/>
                  <a:gd name="connsiteY8" fmla="*/ 593725 h 688975"/>
                  <a:gd name="connsiteX9" fmla="*/ 6350 w 2577418"/>
                  <a:gd name="connsiteY9" fmla="*/ 688975 h 688975"/>
                  <a:gd name="connsiteX10" fmla="*/ 2565400 w 2577418"/>
                  <a:gd name="connsiteY10" fmla="*/ 688975 h 688975"/>
                  <a:gd name="connsiteX11" fmla="*/ 2552700 w 2577418"/>
                  <a:gd name="connsiteY11" fmla="*/ 171450 h 688975"/>
                  <a:gd name="connsiteX12" fmla="*/ 2466975 w 2577418"/>
                  <a:gd name="connsiteY12" fmla="*/ 95250 h 688975"/>
                  <a:gd name="connsiteX13" fmla="*/ 511175 w 2577418"/>
                  <a:gd name="connsiteY13" fmla="*/ 184150 h 688975"/>
                  <a:gd name="connsiteX14" fmla="*/ 180975 w 2577418"/>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54275 w 2570812"/>
                  <a:gd name="connsiteY3" fmla="*/ 234950 h 688975"/>
                  <a:gd name="connsiteX4" fmla="*/ 2454275 w 2570812"/>
                  <a:gd name="connsiteY4" fmla="*/ 552450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511175 w 2570812"/>
                  <a:gd name="connsiteY13" fmla="*/ 1841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4275 w 2570812"/>
                  <a:gd name="connsiteY4" fmla="*/ 552450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511175 w 2570812"/>
                  <a:gd name="connsiteY13" fmla="*/ 1841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511175 w 2570812"/>
                  <a:gd name="connsiteY13" fmla="*/ 1841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485775 w 2570812"/>
                  <a:gd name="connsiteY13" fmla="*/ 1714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180975 w 2570812"/>
                  <a:gd name="connsiteY13" fmla="*/ 0 h 688975"/>
                  <a:gd name="connsiteX0" fmla="*/ 180975 w 2570812"/>
                  <a:gd name="connsiteY0" fmla="*/ 31750 h 720725"/>
                  <a:gd name="connsiteX1" fmla="*/ 6350 w 2570812"/>
                  <a:gd name="connsiteY1" fmla="*/ 184150 h 720725"/>
                  <a:gd name="connsiteX2" fmla="*/ 9525 w 2570812"/>
                  <a:gd name="connsiteY2" fmla="*/ 273050 h 720725"/>
                  <a:gd name="connsiteX3" fmla="*/ 2460625 w 2570812"/>
                  <a:gd name="connsiteY3" fmla="*/ 279400 h 720725"/>
                  <a:gd name="connsiteX4" fmla="*/ 2457450 w 2570812"/>
                  <a:gd name="connsiteY4" fmla="*/ 593725 h 720725"/>
                  <a:gd name="connsiteX5" fmla="*/ 66675 w 2570812"/>
                  <a:gd name="connsiteY5" fmla="*/ 596900 h 720725"/>
                  <a:gd name="connsiteX6" fmla="*/ 88900 w 2570812"/>
                  <a:gd name="connsiteY6" fmla="*/ 600075 h 720725"/>
                  <a:gd name="connsiteX7" fmla="*/ 92075 w 2570812"/>
                  <a:gd name="connsiteY7" fmla="*/ 552450 h 720725"/>
                  <a:gd name="connsiteX8" fmla="*/ 0 w 2570812"/>
                  <a:gd name="connsiteY8" fmla="*/ 625475 h 720725"/>
                  <a:gd name="connsiteX9" fmla="*/ 6350 w 2570812"/>
                  <a:gd name="connsiteY9" fmla="*/ 720725 h 720725"/>
                  <a:gd name="connsiteX10" fmla="*/ 2565400 w 2570812"/>
                  <a:gd name="connsiteY10" fmla="*/ 720725 h 720725"/>
                  <a:gd name="connsiteX11" fmla="*/ 2552700 w 2570812"/>
                  <a:gd name="connsiteY11" fmla="*/ 203200 h 720725"/>
                  <a:gd name="connsiteX12" fmla="*/ 2336800 w 2570812"/>
                  <a:gd name="connsiteY12" fmla="*/ 0 h 720725"/>
                  <a:gd name="connsiteX13" fmla="*/ 180975 w 2570812"/>
                  <a:gd name="connsiteY13" fmla="*/ 31750 h 72072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352675 w 2570812"/>
                  <a:gd name="connsiteY12" fmla="*/ 19050 h 688975"/>
                  <a:gd name="connsiteX13" fmla="*/ 180975 w 2570812"/>
                  <a:gd name="connsiteY13" fmla="*/ 0 h 6889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352675 w 2570812"/>
                  <a:gd name="connsiteY12" fmla="*/ 44450 h 714375"/>
                  <a:gd name="connsiteX13" fmla="*/ 225425 w 2570812"/>
                  <a:gd name="connsiteY13" fmla="*/ 0 h 7143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308225 w 2570812"/>
                  <a:gd name="connsiteY12" fmla="*/ 12700 h 714375"/>
                  <a:gd name="connsiteX13" fmla="*/ 225425 w 2570812"/>
                  <a:gd name="connsiteY13" fmla="*/ 0 h 7143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295525 w 2570812"/>
                  <a:gd name="connsiteY12" fmla="*/ 0 h 714375"/>
                  <a:gd name="connsiteX13" fmla="*/ 225425 w 2570812"/>
                  <a:gd name="connsiteY13" fmla="*/ 0 h 7143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295525 w 2570812"/>
                  <a:gd name="connsiteY12" fmla="*/ 0 h 714375"/>
                  <a:gd name="connsiteX13" fmla="*/ 225425 w 2570812"/>
                  <a:gd name="connsiteY13" fmla="*/ 0 h 714375"/>
                  <a:gd name="connsiteX0" fmla="*/ 225425 w 2572985"/>
                  <a:gd name="connsiteY0" fmla="*/ 0 h 714375"/>
                  <a:gd name="connsiteX1" fmla="*/ 6350 w 2572985"/>
                  <a:gd name="connsiteY1" fmla="*/ 177800 h 714375"/>
                  <a:gd name="connsiteX2" fmla="*/ 9525 w 2572985"/>
                  <a:gd name="connsiteY2" fmla="*/ 266700 h 714375"/>
                  <a:gd name="connsiteX3" fmla="*/ 2460625 w 2572985"/>
                  <a:gd name="connsiteY3" fmla="*/ 273050 h 714375"/>
                  <a:gd name="connsiteX4" fmla="*/ 2457450 w 2572985"/>
                  <a:gd name="connsiteY4" fmla="*/ 587375 h 714375"/>
                  <a:gd name="connsiteX5" fmla="*/ 66675 w 2572985"/>
                  <a:gd name="connsiteY5" fmla="*/ 590550 h 714375"/>
                  <a:gd name="connsiteX6" fmla="*/ 88900 w 2572985"/>
                  <a:gd name="connsiteY6" fmla="*/ 593725 h 714375"/>
                  <a:gd name="connsiteX7" fmla="*/ 92075 w 2572985"/>
                  <a:gd name="connsiteY7" fmla="*/ 546100 h 714375"/>
                  <a:gd name="connsiteX8" fmla="*/ 0 w 2572985"/>
                  <a:gd name="connsiteY8" fmla="*/ 619125 h 714375"/>
                  <a:gd name="connsiteX9" fmla="*/ 6350 w 2572985"/>
                  <a:gd name="connsiteY9" fmla="*/ 714375 h 714375"/>
                  <a:gd name="connsiteX10" fmla="*/ 2565400 w 2572985"/>
                  <a:gd name="connsiteY10" fmla="*/ 714375 h 714375"/>
                  <a:gd name="connsiteX11" fmla="*/ 2565567 w 2572985"/>
                  <a:gd name="connsiteY11" fmla="*/ 205427 h 714375"/>
                  <a:gd name="connsiteX12" fmla="*/ 2295525 w 2572985"/>
                  <a:gd name="connsiteY12" fmla="*/ 0 h 714375"/>
                  <a:gd name="connsiteX13" fmla="*/ 225425 w 2572985"/>
                  <a:gd name="connsiteY13" fmla="*/ 0 h 714375"/>
                  <a:gd name="connsiteX0" fmla="*/ 225425 w 2575763"/>
                  <a:gd name="connsiteY0" fmla="*/ 0 h 714375"/>
                  <a:gd name="connsiteX1" fmla="*/ 6350 w 2575763"/>
                  <a:gd name="connsiteY1" fmla="*/ 177800 h 714375"/>
                  <a:gd name="connsiteX2" fmla="*/ 9525 w 2575763"/>
                  <a:gd name="connsiteY2" fmla="*/ 266700 h 714375"/>
                  <a:gd name="connsiteX3" fmla="*/ 2460625 w 2575763"/>
                  <a:gd name="connsiteY3" fmla="*/ 273050 h 714375"/>
                  <a:gd name="connsiteX4" fmla="*/ 2457450 w 2575763"/>
                  <a:gd name="connsiteY4" fmla="*/ 587375 h 714375"/>
                  <a:gd name="connsiteX5" fmla="*/ 66675 w 2575763"/>
                  <a:gd name="connsiteY5" fmla="*/ 590550 h 714375"/>
                  <a:gd name="connsiteX6" fmla="*/ 88900 w 2575763"/>
                  <a:gd name="connsiteY6" fmla="*/ 593725 h 714375"/>
                  <a:gd name="connsiteX7" fmla="*/ 92075 w 2575763"/>
                  <a:gd name="connsiteY7" fmla="*/ 546100 h 714375"/>
                  <a:gd name="connsiteX8" fmla="*/ 0 w 2575763"/>
                  <a:gd name="connsiteY8" fmla="*/ 619125 h 714375"/>
                  <a:gd name="connsiteX9" fmla="*/ 6350 w 2575763"/>
                  <a:gd name="connsiteY9" fmla="*/ 714375 h 714375"/>
                  <a:gd name="connsiteX10" fmla="*/ 2565400 w 2575763"/>
                  <a:gd name="connsiteY10" fmla="*/ 714375 h 714375"/>
                  <a:gd name="connsiteX11" fmla="*/ 2574145 w 2575763"/>
                  <a:gd name="connsiteY11" fmla="*/ 205427 h 714375"/>
                  <a:gd name="connsiteX12" fmla="*/ 2295525 w 2575763"/>
                  <a:gd name="connsiteY12" fmla="*/ 0 h 714375"/>
                  <a:gd name="connsiteX13" fmla="*/ 225425 w 2575763"/>
                  <a:gd name="connsiteY13" fmla="*/ 0 h 714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75763" h="714375">
                    <a:moveTo>
                      <a:pt x="225425" y="0"/>
                    </a:moveTo>
                    <a:lnTo>
                      <a:pt x="6350" y="177800"/>
                    </a:lnTo>
                    <a:lnTo>
                      <a:pt x="9525" y="266700"/>
                    </a:lnTo>
                    <a:lnTo>
                      <a:pt x="2460625" y="273050"/>
                    </a:lnTo>
                    <a:cubicBezTo>
                      <a:pt x="2459567" y="377825"/>
                      <a:pt x="2458508" y="482600"/>
                      <a:pt x="2457450" y="587375"/>
                    </a:cubicBezTo>
                    <a:lnTo>
                      <a:pt x="66675" y="590550"/>
                    </a:lnTo>
                    <a:cubicBezTo>
                      <a:pt x="69850" y="588433"/>
                      <a:pt x="85725" y="595842"/>
                      <a:pt x="88900" y="593725"/>
                    </a:cubicBezTo>
                    <a:lnTo>
                      <a:pt x="92075" y="546100"/>
                    </a:lnTo>
                    <a:lnTo>
                      <a:pt x="0" y="619125"/>
                    </a:lnTo>
                    <a:lnTo>
                      <a:pt x="6350" y="714375"/>
                    </a:lnTo>
                    <a:lnTo>
                      <a:pt x="2565400" y="714375"/>
                    </a:lnTo>
                    <a:cubicBezTo>
                      <a:pt x="2583392" y="672042"/>
                      <a:pt x="2572028" y="381110"/>
                      <a:pt x="2574145" y="205427"/>
                    </a:cubicBezTo>
                    <a:cubicBezTo>
                      <a:pt x="2488420" y="123935"/>
                      <a:pt x="2381250" y="65617"/>
                      <a:pt x="2295525" y="0"/>
                    </a:cubicBezTo>
                    <a:lnTo>
                      <a:pt x="225425" y="0"/>
                    </a:lnTo>
                    <a:close/>
                  </a:path>
                </a:pathLst>
              </a:custGeom>
              <a:solidFill>
                <a:schemeClr val="bg2">
                  <a:lumMod val="50000"/>
                </a:schemeClr>
              </a:solidFill>
              <a:ln>
                <a:noFill/>
              </a:ln>
              <a:effectLst>
                <a:outerShdw blurRad="76200" dist="12700" dir="8100000" sy="-23000" kx="8004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46" name="Rectangle 22">
                <a:extLst>
                  <a:ext uri="{FF2B5EF4-FFF2-40B4-BE49-F238E27FC236}">
                    <a16:creationId xmlns:a16="http://schemas.microsoft.com/office/drawing/2014/main" id="{E8AF515F-0B06-4EB6-A018-9552EC766A80}"/>
                  </a:ext>
                </a:extLst>
              </p:cNvPr>
              <p:cNvSpPr/>
              <p:nvPr/>
            </p:nvSpPr>
            <p:spPr>
              <a:xfrm>
                <a:off x="3707904" y="3762375"/>
                <a:ext cx="2376264" cy="321543"/>
              </a:xfrm>
              <a:custGeom>
                <a:avLst/>
                <a:gdLst>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264" h="321543">
                    <a:moveTo>
                      <a:pt x="0" y="0"/>
                    </a:moveTo>
                    <a:lnTo>
                      <a:pt x="2376264" y="0"/>
                    </a:lnTo>
                    <a:lnTo>
                      <a:pt x="2376264" y="321543"/>
                    </a:lnTo>
                    <a:lnTo>
                      <a:pt x="0" y="321543"/>
                    </a:lnTo>
                    <a:cubicBezTo>
                      <a:pt x="34925" y="258812"/>
                      <a:pt x="50800" y="110356"/>
                      <a:pt x="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grpSp>
          <p:nvGrpSpPr>
            <p:cNvPr id="33" name="Group 32">
              <a:extLst>
                <a:ext uri="{FF2B5EF4-FFF2-40B4-BE49-F238E27FC236}">
                  <a16:creationId xmlns:a16="http://schemas.microsoft.com/office/drawing/2014/main" id="{96BB20D4-E943-4DC8-93A3-2A63630AD0E8}"/>
                </a:ext>
              </a:extLst>
            </p:cNvPr>
            <p:cNvGrpSpPr/>
            <p:nvPr/>
          </p:nvGrpSpPr>
          <p:grpSpPr>
            <a:xfrm>
              <a:off x="4035197" y="5083389"/>
              <a:ext cx="2071096" cy="442029"/>
              <a:chOff x="3644106" y="3130550"/>
              <a:chExt cx="2603340" cy="555625"/>
            </a:xfrm>
            <a:effectLst>
              <a:outerShdw blurRad="50800" dist="38100" dir="8100000" algn="tr" rotWithShape="0">
                <a:prstClr val="black">
                  <a:alpha val="40000"/>
                </a:prstClr>
              </a:outerShdw>
            </a:effectLst>
          </p:grpSpPr>
          <p:sp>
            <p:nvSpPr>
              <p:cNvPr id="43" name="Freeform 18">
                <a:extLst>
                  <a:ext uri="{FF2B5EF4-FFF2-40B4-BE49-F238E27FC236}">
                    <a16:creationId xmlns:a16="http://schemas.microsoft.com/office/drawing/2014/main" id="{0729A277-C157-4CDE-AB35-79AEA895D62C}"/>
                  </a:ext>
                </a:extLst>
              </p:cNvPr>
              <p:cNvSpPr/>
              <p:nvPr/>
            </p:nvSpPr>
            <p:spPr>
              <a:xfrm>
                <a:off x="3644106" y="3130550"/>
                <a:ext cx="2603340" cy="555625"/>
              </a:xfrm>
              <a:custGeom>
                <a:avLst/>
                <a:gdLst>
                  <a:gd name="connsiteX0" fmla="*/ 47625 w 2552700"/>
                  <a:gd name="connsiteY0" fmla="*/ 374650 h 685800"/>
                  <a:gd name="connsiteX1" fmla="*/ 0 w 2552700"/>
                  <a:gd name="connsiteY1" fmla="*/ 422275 h 685800"/>
                  <a:gd name="connsiteX2" fmla="*/ 447675 w 2552700"/>
                  <a:gd name="connsiteY2" fmla="*/ 685800 h 685800"/>
                  <a:gd name="connsiteX3" fmla="*/ 2549525 w 2552700"/>
                  <a:gd name="connsiteY3" fmla="*/ 615950 h 685800"/>
                  <a:gd name="connsiteX4" fmla="*/ 2552700 w 2552700"/>
                  <a:gd name="connsiteY4" fmla="*/ 273050 h 685800"/>
                  <a:gd name="connsiteX5" fmla="*/ 1384300 w 2552700"/>
                  <a:gd name="connsiteY5" fmla="*/ 0 h 685800"/>
                  <a:gd name="connsiteX6" fmla="*/ 6350 w 2552700"/>
                  <a:gd name="connsiteY6" fmla="*/ 168275 h 685800"/>
                  <a:gd name="connsiteX7" fmla="*/ 3175 w 2552700"/>
                  <a:gd name="connsiteY7" fmla="*/ 206375 h 685800"/>
                  <a:gd name="connsiteX8" fmla="*/ 463550 w 2552700"/>
                  <a:gd name="connsiteY8" fmla="*/ 374650 h 685800"/>
                  <a:gd name="connsiteX9" fmla="*/ 2520950 w 2552700"/>
                  <a:gd name="connsiteY9" fmla="*/ 333375 h 685800"/>
                  <a:gd name="connsiteX10" fmla="*/ 2501900 w 2552700"/>
                  <a:gd name="connsiteY10" fmla="*/ 549275 h 685800"/>
                  <a:gd name="connsiteX11" fmla="*/ 473075 w 2552700"/>
                  <a:gd name="connsiteY11" fmla="*/ 622300 h 685800"/>
                  <a:gd name="connsiteX12" fmla="*/ 47625 w 2552700"/>
                  <a:gd name="connsiteY12" fmla="*/ 374650 h 685800"/>
                  <a:gd name="connsiteX0" fmla="*/ 47625 w 2552700"/>
                  <a:gd name="connsiteY0" fmla="*/ 263525 h 574675"/>
                  <a:gd name="connsiteX1" fmla="*/ 0 w 2552700"/>
                  <a:gd name="connsiteY1" fmla="*/ 311150 h 574675"/>
                  <a:gd name="connsiteX2" fmla="*/ 447675 w 2552700"/>
                  <a:gd name="connsiteY2" fmla="*/ 574675 h 574675"/>
                  <a:gd name="connsiteX3" fmla="*/ 2549525 w 2552700"/>
                  <a:gd name="connsiteY3" fmla="*/ 504825 h 574675"/>
                  <a:gd name="connsiteX4" fmla="*/ 2552700 w 2552700"/>
                  <a:gd name="connsiteY4" fmla="*/ 161925 h 574675"/>
                  <a:gd name="connsiteX5" fmla="*/ 1552575 w 2552700"/>
                  <a:gd name="connsiteY5" fmla="*/ 0 h 574675"/>
                  <a:gd name="connsiteX6" fmla="*/ 6350 w 2552700"/>
                  <a:gd name="connsiteY6" fmla="*/ 57150 h 574675"/>
                  <a:gd name="connsiteX7" fmla="*/ 3175 w 2552700"/>
                  <a:gd name="connsiteY7" fmla="*/ 95250 h 574675"/>
                  <a:gd name="connsiteX8" fmla="*/ 463550 w 2552700"/>
                  <a:gd name="connsiteY8" fmla="*/ 263525 h 574675"/>
                  <a:gd name="connsiteX9" fmla="*/ 2520950 w 2552700"/>
                  <a:gd name="connsiteY9" fmla="*/ 222250 h 574675"/>
                  <a:gd name="connsiteX10" fmla="*/ 2501900 w 2552700"/>
                  <a:gd name="connsiteY10" fmla="*/ 438150 h 574675"/>
                  <a:gd name="connsiteX11" fmla="*/ 473075 w 2552700"/>
                  <a:gd name="connsiteY11" fmla="*/ 511175 h 574675"/>
                  <a:gd name="connsiteX12" fmla="*/ 47625 w 2552700"/>
                  <a:gd name="connsiteY12" fmla="*/ 263525 h 574675"/>
                  <a:gd name="connsiteX0" fmla="*/ 47625 w 2552700"/>
                  <a:gd name="connsiteY0" fmla="*/ 244475 h 555625"/>
                  <a:gd name="connsiteX1" fmla="*/ 0 w 2552700"/>
                  <a:gd name="connsiteY1" fmla="*/ 292100 h 555625"/>
                  <a:gd name="connsiteX2" fmla="*/ 447675 w 2552700"/>
                  <a:gd name="connsiteY2" fmla="*/ 555625 h 555625"/>
                  <a:gd name="connsiteX3" fmla="*/ 2549525 w 2552700"/>
                  <a:gd name="connsiteY3" fmla="*/ 485775 h 555625"/>
                  <a:gd name="connsiteX4" fmla="*/ 2552700 w 2552700"/>
                  <a:gd name="connsiteY4" fmla="*/ 142875 h 555625"/>
                  <a:gd name="connsiteX5" fmla="*/ 1606550 w 2552700"/>
                  <a:gd name="connsiteY5" fmla="*/ 0 h 555625"/>
                  <a:gd name="connsiteX6" fmla="*/ 6350 w 2552700"/>
                  <a:gd name="connsiteY6" fmla="*/ 38100 h 555625"/>
                  <a:gd name="connsiteX7" fmla="*/ 3175 w 2552700"/>
                  <a:gd name="connsiteY7" fmla="*/ 76200 h 555625"/>
                  <a:gd name="connsiteX8" fmla="*/ 463550 w 2552700"/>
                  <a:gd name="connsiteY8" fmla="*/ 244475 h 555625"/>
                  <a:gd name="connsiteX9" fmla="*/ 2520950 w 2552700"/>
                  <a:gd name="connsiteY9" fmla="*/ 203200 h 555625"/>
                  <a:gd name="connsiteX10" fmla="*/ 2501900 w 2552700"/>
                  <a:gd name="connsiteY10" fmla="*/ 419100 h 555625"/>
                  <a:gd name="connsiteX11" fmla="*/ 473075 w 2552700"/>
                  <a:gd name="connsiteY11" fmla="*/ 492125 h 555625"/>
                  <a:gd name="connsiteX12" fmla="*/ 47625 w 2552700"/>
                  <a:gd name="connsiteY12" fmla="*/ 244475 h 555625"/>
                  <a:gd name="connsiteX0" fmla="*/ 47625 w 2585519"/>
                  <a:gd name="connsiteY0" fmla="*/ 244475 h 555625"/>
                  <a:gd name="connsiteX1" fmla="*/ 0 w 2585519"/>
                  <a:gd name="connsiteY1" fmla="*/ 292100 h 555625"/>
                  <a:gd name="connsiteX2" fmla="*/ 447675 w 2585519"/>
                  <a:gd name="connsiteY2" fmla="*/ 555625 h 555625"/>
                  <a:gd name="connsiteX3" fmla="*/ 2549525 w 2585519"/>
                  <a:gd name="connsiteY3" fmla="*/ 485775 h 555625"/>
                  <a:gd name="connsiteX4" fmla="*/ 2552700 w 2585519"/>
                  <a:gd name="connsiteY4" fmla="*/ 142875 h 555625"/>
                  <a:gd name="connsiteX5" fmla="*/ 1606550 w 2585519"/>
                  <a:gd name="connsiteY5" fmla="*/ 0 h 555625"/>
                  <a:gd name="connsiteX6" fmla="*/ 6350 w 2585519"/>
                  <a:gd name="connsiteY6" fmla="*/ 38100 h 555625"/>
                  <a:gd name="connsiteX7" fmla="*/ 3175 w 2585519"/>
                  <a:gd name="connsiteY7" fmla="*/ 76200 h 555625"/>
                  <a:gd name="connsiteX8" fmla="*/ 463550 w 2585519"/>
                  <a:gd name="connsiteY8" fmla="*/ 244475 h 555625"/>
                  <a:gd name="connsiteX9" fmla="*/ 2520950 w 2585519"/>
                  <a:gd name="connsiteY9" fmla="*/ 203200 h 555625"/>
                  <a:gd name="connsiteX10" fmla="*/ 2501900 w 2585519"/>
                  <a:gd name="connsiteY10" fmla="*/ 419100 h 555625"/>
                  <a:gd name="connsiteX11" fmla="*/ 473075 w 2585519"/>
                  <a:gd name="connsiteY11" fmla="*/ 492125 h 555625"/>
                  <a:gd name="connsiteX12" fmla="*/ 47625 w 2585519"/>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520950 w 2599371"/>
                  <a:gd name="connsiteY9" fmla="*/ 203200 h 555625"/>
                  <a:gd name="connsiteX10" fmla="*/ 2501900 w 2599371"/>
                  <a:gd name="connsiteY10" fmla="*/ 419100 h 555625"/>
                  <a:gd name="connsiteX11" fmla="*/ 473075 w 2599371"/>
                  <a:gd name="connsiteY11" fmla="*/ 492125 h 555625"/>
                  <a:gd name="connsiteX12" fmla="*/ 47625 w 2599371"/>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95550 w 2599371"/>
                  <a:gd name="connsiteY9" fmla="*/ 206375 h 555625"/>
                  <a:gd name="connsiteX10" fmla="*/ 2501900 w 2599371"/>
                  <a:gd name="connsiteY10" fmla="*/ 419100 h 555625"/>
                  <a:gd name="connsiteX11" fmla="*/ 473075 w 2599371"/>
                  <a:gd name="connsiteY11" fmla="*/ 492125 h 555625"/>
                  <a:gd name="connsiteX12" fmla="*/ 47625 w 2599371"/>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95550 w 2599371"/>
                  <a:gd name="connsiteY9" fmla="*/ 206375 h 555625"/>
                  <a:gd name="connsiteX10" fmla="*/ 2527300 w 2599371"/>
                  <a:gd name="connsiteY10" fmla="*/ 307975 h 555625"/>
                  <a:gd name="connsiteX11" fmla="*/ 2501900 w 2599371"/>
                  <a:gd name="connsiteY11" fmla="*/ 419100 h 555625"/>
                  <a:gd name="connsiteX12" fmla="*/ 473075 w 2599371"/>
                  <a:gd name="connsiteY12" fmla="*/ 492125 h 555625"/>
                  <a:gd name="connsiteX13" fmla="*/ 47625 w 2599371"/>
                  <a:gd name="connsiteY13"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95550 w 2599371"/>
                  <a:gd name="connsiteY9" fmla="*/ 206375 h 555625"/>
                  <a:gd name="connsiteX10" fmla="*/ 2527300 w 2599371"/>
                  <a:gd name="connsiteY10" fmla="*/ 307975 h 555625"/>
                  <a:gd name="connsiteX11" fmla="*/ 2479675 w 2599371"/>
                  <a:gd name="connsiteY11" fmla="*/ 425450 h 555625"/>
                  <a:gd name="connsiteX12" fmla="*/ 473075 w 2599371"/>
                  <a:gd name="connsiteY12" fmla="*/ 492125 h 555625"/>
                  <a:gd name="connsiteX13" fmla="*/ 47625 w 2599371"/>
                  <a:gd name="connsiteY13" fmla="*/ 244475 h 555625"/>
                  <a:gd name="connsiteX0" fmla="*/ 47625 w 2740156"/>
                  <a:gd name="connsiteY0" fmla="*/ 244475 h 555625"/>
                  <a:gd name="connsiteX1" fmla="*/ 0 w 2740156"/>
                  <a:gd name="connsiteY1" fmla="*/ 292100 h 555625"/>
                  <a:gd name="connsiteX2" fmla="*/ 447675 w 2740156"/>
                  <a:gd name="connsiteY2" fmla="*/ 555625 h 555625"/>
                  <a:gd name="connsiteX3" fmla="*/ 2549525 w 2740156"/>
                  <a:gd name="connsiteY3" fmla="*/ 485775 h 555625"/>
                  <a:gd name="connsiteX4" fmla="*/ 2552700 w 2740156"/>
                  <a:gd name="connsiteY4" fmla="*/ 142875 h 555625"/>
                  <a:gd name="connsiteX5" fmla="*/ 1606550 w 2740156"/>
                  <a:gd name="connsiteY5" fmla="*/ 0 h 555625"/>
                  <a:gd name="connsiteX6" fmla="*/ 6350 w 2740156"/>
                  <a:gd name="connsiteY6" fmla="*/ 38100 h 555625"/>
                  <a:gd name="connsiteX7" fmla="*/ 3175 w 2740156"/>
                  <a:gd name="connsiteY7" fmla="*/ 76200 h 555625"/>
                  <a:gd name="connsiteX8" fmla="*/ 463550 w 2740156"/>
                  <a:gd name="connsiteY8" fmla="*/ 244475 h 555625"/>
                  <a:gd name="connsiteX9" fmla="*/ 2495550 w 2740156"/>
                  <a:gd name="connsiteY9" fmla="*/ 206375 h 555625"/>
                  <a:gd name="connsiteX10" fmla="*/ 2479675 w 2740156"/>
                  <a:gd name="connsiteY10" fmla="*/ 425450 h 555625"/>
                  <a:gd name="connsiteX11" fmla="*/ 473075 w 2740156"/>
                  <a:gd name="connsiteY11" fmla="*/ 492125 h 555625"/>
                  <a:gd name="connsiteX12" fmla="*/ 47625 w 2740156"/>
                  <a:gd name="connsiteY12" fmla="*/ 244475 h 555625"/>
                  <a:gd name="connsiteX0" fmla="*/ 47625 w 2646925"/>
                  <a:gd name="connsiteY0" fmla="*/ 244475 h 555625"/>
                  <a:gd name="connsiteX1" fmla="*/ 0 w 2646925"/>
                  <a:gd name="connsiteY1" fmla="*/ 292100 h 555625"/>
                  <a:gd name="connsiteX2" fmla="*/ 447675 w 2646925"/>
                  <a:gd name="connsiteY2" fmla="*/ 555625 h 555625"/>
                  <a:gd name="connsiteX3" fmla="*/ 2549525 w 2646925"/>
                  <a:gd name="connsiteY3" fmla="*/ 485775 h 555625"/>
                  <a:gd name="connsiteX4" fmla="*/ 2552700 w 2646925"/>
                  <a:gd name="connsiteY4" fmla="*/ 142875 h 555625"/>
                  <a:gd name="connsiteX5" fmla="*/ 1606550 w 2646925"/>
                  <a:gd name="connsiteY5" fmla="*/ 0 h 555625"/>
                  <a:gd name="connsiteX6" fmla="*/ 6350 w 2646925"/>
                  <a:gd name="connsiteY6" fmla="*/ 38100 h 555625"/>
                  <a:gd name="connsiteX7" fmla="*/ 3175 w 2646925"/>
                  <a:gd name="connsiteY7" fmla="*/ 76200 h 555625"/>
                  <a:gd name="connsiteX8" fmla="*/ 463550 w 2646925"/>
                  <a:gd name="connsiteY8" fmla="*/ 244475 h 555625"/>
                  <a:gd name="connsiteX9" fmla="*/ 2495550 w 2646925"/>
                  <a:gd name="connsiteY9" fmla="*/ 206375 h 555625"/>
                  <a:gd name="connsiteX10" fmla="*/ 2479675 w 2646925"/>
                  <a:gd name="connsiteY10" fmla="*/ 425450 h 555625"/>
                  <a:gd name="connsiteX11" fmla="*/ 473075 w 2646925"/>
                  <a:gd name="connsiteY11" fmla="*/ 492125 h 555625"/>
                  <a:gd name="connsiteX12" fmla="*/ 47625 w 2646925"/>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95550 w 2599371"/>
                  <a:gd name="connsiteY9" fmla="*/ 206375 h 555625"/>
                  <a:gd name="connsiteX10" fmla="*/ 2479675 w 2599371"/>
                  <a:gd name="connsiteY10" fmla="*/ 425450 h 555625"/>
                  <a:gd name="connsiteX11" fmla="*/ 473075 w 2599371"/>
                  <a:gd name="connsiteY11" fmla="*/ 492125 h 555625"/>
                  <a:gd name="connsiteX12" fmla="*/ 47625 w 2599371"/>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70150 w 2599371"/>
                  <a:gd name="connsiteY9" fmla="*/ 209550 h 555625"/>
                  <a:gd name="connsiteX10" fmla="*/ 2479675 w 2599371"/>
                  <a:gd name="connsiteY10" fmla="*/ 425450 h 555625"/>
                  <a:gd name="connsiteX11" fmla="*/ 473075 w 2599371"/>
                  <a:gd name="connsiteY11" fmla="*/ 492125 h 555625"/>
                  <a:gd name="connsiteX12" fmla="*/ 47625 w 2599371"/>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70150 w 2599371"/>
                  <a:gd name="connsiteY9" fmla="*/ 209550 h 555625"/>
                  <a:gd name="connsiteX10" fmla="*/ 2479675 w 2599371"/>
                  <a:gd name="connsiteY10" fmla="*/ 425450 h 555625"/>
                  <a:gd name="connsiteX11" fmla="*/ 473075 w 2599371"/>
                  <a:gd name="connsiteY11" fmla="*/ 492125 h 555625"/>
                  <a:gd name="connsiteX12" fmla="*/ 47625 w 2599371"/>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70150 w 2599371"/>
                  <a:gd name="connsiteY9" fmla="*/ 209550 h 555625"/>
                  <a:gd name="connsiteX10" fmla="*/ 2479675 w 2599371"/>
                  <a:gd name="connsiteY10" fmla="*/ 425450 h 555625"/>
                  <a:gd name="connsiteX11" fmla="*/ 473075 w 2599371"/>
                  <a:gd name="connsiteY11" fmla="*/ 492125 h 555625"/>
                  <a:gd name="connsiteX12" fmla="*/ 47625 w 2599371"/>
                  <a:gd name="connsiteY12" fmla="*/ 244475 h 555625"/>
                  <a:gd name="connsiteX0" fmla="*/ 24625 w 2608121"/>
                  <a:gd name="connsiteY0" fmla="*/ 244475 h 555625"/>
                  <a:gd name="connsiteX1" fmla="*/ 8750 w 2608121"/>
                  <a:gd name="connsiteY1" fmla="*/ 292100 h 555625"/>
                  <a:gd name="connsiteX2" fmla="*/ 456425 w 2608121"/>
                  <a:gd name="connsiteY2" fmla="*/ 555625 h 555625"/>
                  <a:gd name="connsiteX3" fmla="*/ 2558275 w 2608121"/>
                  <a:gd name="connsiteY3" fmla="*/ 485775 h 555625"/>
                  <a:gd name="connsiteX4" fmla="*/ 2561450 w 2608121"/>
                  <a:gd name="connsiteY4" fmla="*/ 142875 h 555625"/>
                  <a:gd name="connsiteX5" fmla="*/ 1615300 w 2608121"/>
                  <a:gd name="connsiteY5" fmla="*/ 0 h 555625"/>
                  <a:gd name="connsiteX6" fmla="*/ 15100 w 2608121"/>
                  <a:gd name="connsiteY6" fmla="*/ 38100 h 555625"/>
                  <a:gd name="connsiteX7" fmla="*/ 11925 w 2608121"/>
                  <a:gd name="connsiteY7" fmla="*/ 76200 h 555625"/>
                  <a:gd name="connsiteX8" fmla="*/ 472300 w 2608121"/>
                  <a:gd name="connsiteY8" fmla="*/ 244475 h 555625"/>
                  <a:gd name="connsiteX9" fmla="*/ 2478900 w 2608121"/>
                  <a:gd name="connsiteY9" fmla="*/ 209550 h 555625"/>
                  <a:gd name="connsiteX10" fmla="*/ 2488425 w 2608121"/>
                  <a:gd name="connsiteY10" fmla="*/ 425450 h 555625"/>
                  <a:gd name="connsiteX11" fmla="*/ 481825 w 2608121"/>
                  <a:gd name="connsiteY11" fmla="*/ 492125 h 555625"/>
                  <a:gd name="connsiteX12" fmla="*/ 24625 w 2608121"/>
                  <a:gd name="connsiteY12" fmla="*/ 244475 h 555625"/>
                  <a:gd name="connsiteX0" fmla="*/ 20208 w 2622754"/>
                  <a:gd name="connsiteY0" fmla="*/ 244475 h 555625"/>
                  <a:gd name="connsiteX1" fmla="*/ 23383 w 2622754"/>
                  <a:gd name="connsiteY1" fmla="*/ 292100 h 555625"/>
                  <a:gd name="connsiteX2" fmla="*/ 471058 w 2622754"/>
                  <a:gd name="connsiteY2" fmla="*/ 555625 h 555625"/>
                  <a:gd name="connsiteX3" fmla="*/ 2572908 w 2622754"/>
                  <a:gd name="connsiteY3" fmla="*/ 485775 h 555625"/>
                  <a:gd name="connsiteX4" fmla="*/ 2576083 w 2622754"/>
                  <a:gd name="connsiteY4" fmla="*/ 142875 h 555625"/>
                  <a:gd name="connsiteX5" fmla="*/ 1629933 w 2622754"/>
                  <a:gd name="connsiteY5" fmla="*/ 0 h 555625"/>
                  <a:gd name="connsiteX6" fmla="*/ 29733 w 2622754"/>
                  <a:gd name="connsiteY6" fmla="*/ 38100 h 555625"/>
                  <a:gd name="connsiteX7" fmla="*/ 26558 w 2622754"/>
                  <a:gd name="connsiteY7" fmla="*/ 76200 h 555625"/>
                  <a:gd name="connsiteX8" fmla="*/ 486933 w 2622754"/>
                  <a:gd name="connsiteY8" fmla="*/ 244475 h 555625"/>
                  <a:gd name="connsiteX9" fmla="*/ 2493533 w 2622754"/>
                  <a:gd name="connsiteY9" fmla="*/ 209550 h 555625"/>
                  <a:gd name="connsiteX10" fmla="*/ 2503058 w 2622754"/>
                  <a:gd name="connsiteY10" fmla="*/ 425450 h 555625"/>
                  <a:gd name="connsiteX11" fmla="*/ 496458 w 2622754"/>
                  <a:gd name="connsiteY11" fmla="*/ 492125 h 555625"/>
                  <a:gd name="connsiteX12" fmla="*/ 20208 w 2622754"/>
                  <a:gd name="connsiteY12" fmla="*/ 244475 h 555625"/>
                  <a:gd name="connsiteX0" fmla="*/ 63500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70150 w 2599371"/>
                  <a:gd name="connsiteY9" fmla="*/ 209550 h 555625"/>
                  <a:gd name="connsiteX10" fmla="*/ 2479675 w 2599371"/>
                  <a:gd name="connsiteY10" fmla="*/ 425450 h 555625"/>
                  <a:gd name="connsiteX11" fmla="*/ 473075 w 2599371"/>
                  <a:gd name="connsiteY11" fmla="*/ 492125 h 555625"/>
                  <a:gd name="connsiteX12" fmla="*/ 63500 w 2599371"/>
                  <a:gd name="connsiteY12" fmla="*/ 244475 h 555625"/>
                  <a:gd name="connsiteX0" fmla="*/ 63500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70150 w 2599371"/>
                  <a:gd name="connsiteY9" fmla="*/ 209550 h 555625"/>
                  <a:gd name="connsiteX10" fmla="*/ 2479675 w 2599371"/>
                  <a:gd name="connsiteY10" fmla="*/ 425450 h 555625"/>
                  <a:gd name="connsiteX11" fmla="*/ 485775 w 2599371"/>
                  <a:gd name="connsiteY11" fmla="*/ 488950 h 555625"/>
                  <a:gd name="connsiteX12" fmla="*/ 63500 w 2599371"/>
                  <a:gd name="connsiteY12" fmla="*/ 244475 h 555625"/>
                  <a:gd name="connsiteX0" fmla="*/ 96355 w 2632226"/>
                  <a:gd name="connsiteY0" fmla="*/ 244475 h 555625"/>
                  <a:gd name="connsiteX1" fmla="*/ 36030 w 2632226"/>
                  <a:gd name="connsiteY1" fmla="*/ 247650 h 555625"/>
                  <a:gd name="connsiteX2" fmla="*/ 32855 w 2632226"/>
                  <a:gd name="connsiteY2" fmla="*/ 292100 h 555625"/>
                  <a:gd name="connsiteX3" fmla="*/ 480530 w 2632226"/>
                  <a:gd name="connsiteY3" fmla="*/ 555625 h 555625"/>
                  <a:gd name="connsiteX4" fmla="*/ 2582380 w 2632226"/>
                  <a:gd name="connsiteY4" fmla="*/ 485775 h 555625"/>
                  <a:gd name="connsiteX5" fmla="*/ 2585555 w 2632226"/>
                  <a:gd name="connsiteY5" fmla="*/ 142875 h 555625"/>
                  <a:gd name="connsiteX6" fmla="*/ 1639405 w 2632226"/>
                  <a:gd name="connsiteY6" fmla="*/ 0 h 555625"/>
                  <a:gd name="connsiteX7" fmla="*/ 39205 w 2632226"/>
                  <a:gd name="connsiteY7" fmla="*/ 38100 h 555625"/>
                  <a:gd name="connsiteX8" fmla="*/ 36030 w 2632226"/>
                  <a:gd name="connsiteY8" fmla="*/ 76200 h 555625"/>
                  <a:gd name="connsiteX9" fmla="*/ 496405 w 2632226"/>
                  <a:gd name="connsiteY9" fmla="*/ 244475 h 555625"/>
                  <a:gd name="connsiteX10" fmla="*/ 2503005 w 2632226"/>
                  <a:gd name="connsiteY10" fmla="*/ 209550 h 555625"/>
                  <a:gd name="connsiteX11" fmla="*/ 2512530 w 2632226"/>
                  <a:gd name="connsiteY11" fmla="*/ 425450 h 555625"/>
                  <a:gd name="connsiteX12" fmla="*/ 518630 w 2632226"/>
                  <a:gd name="connsiteY12" fmla="*/ 488950 h 555625"/>
                  <a:gd name="connsiteX13" fmla="*/ 96355 w 2632226"/>
                  <a:gd name="connsiteY13" fmla="*/ 244475 h 555625"/>
                  <a:gd name="connsiteX0" fmla="*/ 105580 w 2641451"/>
                  <a:gd name="connsiteY0" fmla="*/ 244475 h 555625"/>
                  <a:gd name="connsiteX1" fmla="*/ 19061 w 2641451"/>
                  <a:gd name="connsiteY1" fmla="*/ 226218 h 555625"/>
                  <a:gd name="connsiteX2" fmla="*/ 42080 w 2641451"/>
                  <a:gd name="connsiteY2" fmla="*/ 292100 h 555625"/>
                  <a:gd name="connsiteX3" fmla="*/ 489755 w 2641451"/>
                  <a:gd name="connsiteY3" fmla="*/ 555625 h 555625"/>
                  <a:gd name="connsiteX4" fmla="*/ 2591605 w 2641451"/>
                  <a:gd name="connsiteY4" fmla="*/ 485775 h 555625"/>
                  <a:gd name="connsiteX5" fmla="*/ 2594780 w 2641451"/>
                  <a:gd name="connsiteY5" fmla="*/ 142875 h 555625"/>
                  <a:gd name="connsiteX6" fmla="*/ 1648630 w 2641451"/>
                  <a:gd name="connsiteY6" fmla="*/ 0 h 555625"/>
                  <a:gd name="connsiteX7" fmla="*/ 48430 w 2641451"/>
                  <a:gd name="connsiteY7" fmla="*/ 38100 h 555625"/>
                  <a:gd name="connsiteX8" fmla="*/ 45255 w 2641451"/>
                  <a:gd name="connsiteY8" fmla="*/ 76200 h 555625"/>
                  <a:gd name="connsiteX9" fmla="*/ 505630 w 2641451"/>
                  <a:gd name="connsiteY9" fmla="*/ 244475 h 555625"/>
                  <a:gd name="connsiteX10" fmla="*/ 2512230 w 2641451"/>
                  <a:gd name="connsiteY10" fmla="*/ 209550 h 555625"/>
                  <a:gd name="connsiteX11" fmla="*/ 2521755 w 2641451"/>
                  <a:gd name="connsiteY11" fmla="*/ 425450 h 555625"/>
                  <a:gd name="connsiteX12" fmla="*/ 527855 w 2641451"/>
                  <a:gd name="connsiteY12" fmla="*/ 488950 h 555625"/>
                  <a:gd name="connsiteX13" fmla="*/ 105580 w 2641451"/>
                  <a:gd name="connsiteY13" fmla="*/ 244475 h 555625"/>
                  <a:gd name="connsiteX0" fmla="*/ 100036 w 2635907"/>
                  <a:gd name="connsiteY0" fmla="*/ 244475 h 555625"/>
                  <a:gd name="connsiteX1" fmla="*/ 27804 w 2635907"/>
                  <a:gd name="connsiteY1" fmla="*/ 266699 h 555625"/>
                  <a:gd name="connsiteX2" fmla="*/ 36536 w 2635907"/>
                  <a:gd name="connsiteY2" fmla="*/ 292100 h 555625"/>
                  <a:gd name="connsiteX3" fmla="*/ 484211 w 2635907"/>
                  <a:gd name="connsiteY3" fmla="*/ 555625 h 555625"/>
                  <a:gd name="connsiteX4" fmla="*/ 2586061 w 2635907"/>
                  <a:gd name="connsiteY4" fmla="*/ 485775 h 555625"/>
                  <a:gd name="connsiteX5" fmla="*/ 2589236 w 2635907"/>
                  <a:gd name="connsiteY5" fmla="*/ 142875 h 555625"/>
                  <a:gd name="connsiteX6" fmla="*/ 1643086 w 2635907"/>
                  <a:gd name="connsiteY6" fmla="*/ 0 h 555625"/>
                  <a:gd name="connsiteX7" fmla="*/ 42886 w 2635907"/>
                  <a:gd name="connsiteY7" fmla="*/ 38100 h 555625"/>
                  <a:gd name="connsiteX8" fmla="*/ 39711 w 2635907"/>
                  <a:gd name="connsiteY8" fmla="*/ 76200 h 555625"/>
                  <a:gd name="connsiteX9" fmla="*/ 500086 w 2635907"/>
                  <a:gd name="connsiteY9" fmla="*/ 244475 h 555625"/>
                  <a:gd name="connsiteX10" fmla="*/ 2506686 w 2635907"/>
                  <a:gd name="connsiteY10" fmla="*/ 209550 h 555625"/>
                  <a:gd name="connsiteX11" fmla="*/ 2516211 w 2635907"/>
                  <a:gd name="connsiteY11" fmla="*/ 425450 h 555625"/>
                  <a:gd name="connsiteX12" fmla="*/ 522311 w 2635907"/>
                  <a:gd name="connsiteY12" fmla="*/ 488950 h 555625"/>
                  <a:gd name="connsiteX13" fmla="*/ 100036 w 2635907"/>
                  <a:gd name="connsiteY13" fmla="*/ 244475 h 555625"/>
                  <a:gd name="connsiteX0" fmla="*/ 103571 w 2639442"/>
                  <a:gd name="connsiteY0" fmla="*/ 244475 h 555625"/>
                  <a:gd name="connsiteX1" fmla="*/ 21814 w 2639442"/>
                  <a:gd name="connsiteY1" fmla="*/ 226218 h 555625"/>
                  <a:gd name="connsiteX2" fmla="*/ 40071 w 2639442"/>
                  <a:gd name="connsiteY2" fmla="*/ 292100 h 555625"/>
                  <a:gd name="connsiteX3" fmla="*/ 487746 w 2639442"/>
                  <a:gd name="connsiteY3" fmla="*/ 555625 h 555625"/>
                  <a:gd name="connsiteX4" fmla="*/ 2589596 w 2639442"/>
                  <a:gd name="connsiteY4" fmla="*/ 485775 h 555625"/>
                  <a:gd name="connsiteX5" fmla="*/ 2592771 w 2639442"/>
                  <a:gd name="connsiteY5" fmla="*/ 142875 h 555625"/>
                  <a:gd name="connsiteX6" fmla="*/ 1646621 w 2639442"/>
                  <a:gd name="connsiteY6" fmla="*/ 0 h 555625"/>
                  <a:gd name="connsiteX7" fmla="*/ 46421 w 2639442"/>
                  <a:gd name="connsiteY7" fmla="*/ 38100 h 555625"/>
                  <a:gd name="connsiteX8" fmla="*/ 43246 w 2639442"/>
                  <a:gd name="connsiteY8" fmla="*/ 76200 h 555625"/>
                  <a:gd name="connsiteX9" fmla="*/ 503621 w 2639442"/>
                  <a:gd name="connsiteY9" fmla="*/ 244475 h 555625"/>
                  <a:gd name="connsiteX10" fmla="*/ 2510221 w 2639442"/>
                  <a:gd name="connsiteY10" fmla="*/ 209550 h 555625"/>
                  <a:gd name="connsiteX11" fmla="*/ 2519746 w 2639442"/>
                  <a:gd name="connsiteY11" fmla="*/ 425450 h 555625"/>
                  <a:gd name="connsiteX12" fmla="*/ 525846 w 2639442"/>
                  <a:gd name="connsiteY12" fmla="*/ 488950 h 555625"/>
                  <a:gd name="connsiteX13" fmla="*/ 103571 w 2639442"/>
                  <a:gd name="connsiteY13" fmla="*/ 244475 h 555625"/>
                  <a:gd name="connsiteX0" fmla="*/ 103571 w 2639442"/>
                  <a:gd name="connsiteY0" fmla="*/ 244475 h 555625"/>
                  <a:gd name="connsiteX1" fmla="*/ 21814 w 2639442"/>
                  <a:gd name="connsiteY1" fmla="*/ 226218 h 555625"/>
                  <a:gd name="connsiteX2" fmla="*/ 40071 w 2639442"/>
                  <a:gd name="connsiteY2" fmla="*/ 292100 h 555625"/>
                  <a:gd name="connsiteX3" fmla="*/ 487746 w 2639442"/>
                  <a:gd name="connsiteY3" fmla="*/ 555625 h 555625"/>
                  <a:gd name="connsiteX4" fmla="*/ 2589596 w 2639442"/>
                  <a:gd name="connsiteY4" fmla="*/ 485775 h 555625"/>
                  <a:gd name="connsiteX5" fmla="*/ 2592771 w 2639442"/>
                  <a:gd name="connsiteY5" fmla="*/ 142875 h 555625"/>
                  <a:gd name="connsiteX6" fmla="*/ 1646621 w 2639442"/>
                  <a:gd name="connsiteY6" fmla="*/ 0 h 555625"/>
                  <a:gd name="connsiteX7" fmla="*/ 46421 w 2639442"/>
                  <a:gd name="connsiteY7" fmla="*/ 38100 h 555625"/>
                  <a:gd name="connsiteX8" fmla="*/ 43246 w 2639442"/>
                  <a:gd name="connsiteY8" fmla="*/ 76200 h 555625"/>
                  <a:gd name="connsiteX9" fmla="*/ 503621 w 2639442"/>
                  <a:gd name="connsiteY9" fmla="*/ 244475 h 555625"/>
                  <a:gd name="connsiteX10" fmla="*/ 2510221 w 2639442"/>
                  <a:gd name="connsiteY10" fmla="*/ 209550 h 555625"/>
                  <a:gd name="connsiteX11" fmla="*/ 2519746 w 2639442"/>
                  <a:gd name="connsiteY11" fmla="*/ 425450 h 555625"/>
                  <a:gd name="connsiteX12" fmla="*/ 525846 w 2639442"/>
                  <a:gd name="connsiteY12" fmla="*/ 488950 h 555625"/>
                  <a:gd name="connsiteX13" fmla="*/ 103571 w 2639442"/>
                  <a:gd name="connsiteY13" fmla="*/ 244475 h 555625"/>
                  <a:gd name="connsiteX0" fmla="*/ 98616 w 2634487"/>
                  <a:gd name="connsiteY0" fmla="*/ 244475 h 555625"/>
                  <a:gd name="connsiteX1" fmla="*/ 16859 w 2634487"/>
                  <a:gd name="connsiteY1" fmla="*/ 226218 h 555625"/>
                  <a:gd name="connsiteX2" fmla="*/ 35116 w 2634487"/>
                  <a:gd name="connsiteY2" fmla="*/ 292100 h 555625"/>
                  <a:gd name="connsiteX3" fmla="*/ 482791 w 2634487"/>
                  <a:gd name="connsiteY3" fmla="*/ 555625 h 555625"/>
                  <a:gd name="connsiteX4" fmla="*/ 2584641 w 2634487"/>
                  <a:gd name="connsiteY4" fmla="*/ 485775 h 555625"/>
                  <a:gd name="connsiteX5" fmla="*/ 2587816 w 2634487"/>
                  <a:gd name="connsiteY5" fmla="*/ 142875 h 555625"/>
                  <a:gd name="connsiteX6" fmla="*/ 1641666 w 2634487"/>
                  <a:gd name="connsiteY6" fmla="*/ 0 h 555625"/>
                  <a:gd name="connsiteX7" fmla="*/ 41466 w 2634487"/>
                  <a:gd name="connsiteY7" fmla="*/ 38100 h 555625"/>
                  <a:gd name="connsiteX8" fmla="*/ 38291 w 2634487"/>
                  <a:gd name="connsiteY8" fmla="*/ 76200 h 555625"/>
                  <a:gd name="connsiteX9" fmla="*/ 498666 w 2634487"/>
                  <a:gd name="connsiteY9" fmla="*/ 244475 h 555625"/>
                  <a:gd name="connsiteX10" fmla="*/ 2505266 w 2634487"/>
                  <a:gd name="connsiteY10" fmla="*/ 209550 h 555625"/>
                  <a:gd name="connsiteX11" fmla="*/ 2514791 w 2634487"/>
                  <a:gd name="connsiteY11" fmla="*/ 425450 h 555625"/>
                  <a:gd name="connsiteX12" fmla="*/ 520891 w 2634487"/>
                  <a:gd name="connsiteY12" fmla="*/ 488950 h 555625"/>
                  <a:gd name="connsiteX13" fmla="*/ 98616 w 2634487"/>
                  <a:gd name="connsiteY13" fmla="*/ 244475 h 555625"/>
                  <a:gd name="connsiteX0" fmla="*/ 81757 w 2617628"/>
                  <a:gd name="connsiteY0" fmla="*/ 244475 h 555625"/>
                  <a:gd name="connsiteX1" fmla="*/ 0 w 2617628"/>
                  <a:gd name="connsiteY1" fmla="*/ 226218 h 555625"/>
                  <a:gd name="connsiteX2" fmla="*/ 18257 w 2617628"/>
                  <a:gd name="connsiteY2" fmla="*/ 292100 h 555625"/>
                  <a:gd name="connsiteX3" fmla="*/ 465932 w 2617628"/>
                  <a:gd name="connsiteY3" fmla="*/ 555625 h 555625"/>
                  <a:gd name="connsiteX4" fmla="*/ 2567782 w 2617628"/>
                  <a:gd name="connsiteY4" fmla="*/ 485775 h 555625"/>
                  <a:gd name="connsiteX5" fmla="*/ 2570957 w 2617628"/>
                  <a:gd name="connsiteY5" fmla="*/ 142875 h 555625"/>
                  <a:gd name="connsiteX6" fmla="*/ 1624807 w 2617628"/>
                  <a:gd name="connsiteY6" fmla="*/ 0 h 555625"/>
                  <a:gd name="connsiteX7" fmla="*/ 24607 w 2617628"/>
                  <a:gd name="connsiteY7" fmla="*/ 38100 h 555625"/>
                  <a:gd name="connsiteX8" fmla="*/ 21432 w 2617628"/>
                  <a:gd name="connsiteY8" fmla="*/ 76200 h 555625"/>
                  <a:gd name="connsiteX9" fmla="*/ 481807 w 2617628"/>
                  <a:gd name="connsiteY9" fmla="*/ 244475 h 555625"/>
                  <a:gd name="connsiteX10" fmla="*/ 2488407 w 2617628"/>
                  <a:gd name="connsiteY10" fmla="*/ 209550 h 555625"/>
                  <a:gd name="connsiteX11" fmla="*/ 2497932 w 2617628"/>
                  <a:gd name="connsiteY11" fmla="*/ 425450 h 555625"/>
                  <a:gd name="connsiteX12" fmla="*/ 504032 w 2617628"/>
                  <a:gd name="connsiteY12" fmla="*/ 488950 h 555625"/>
                  <a:gd name="connsiteX13" fmla="*/ 81757 w 2617628"/>
                  <a:gd name="connsiteY13" fmla="*/ 244475 h 555625"/>
                  <a:gd name="connsiteX0" fmla="*/ 67469 w 2603340"/>
                  <a:gd name="connsiteY0" fmla="*/ 244475 h 555625"/>
                  <a:gd name="connsiteX1" fmla="*/ 0 w 2603340"/>
                  <a:gd name="connsiteY1" fmla="*/ 247649 h 555625"/>
                  <a:gd name="connsiteX2" fmla="*/ 3969 w 2603340"/>
                  <a:gd name="connsiteY2" fmla="*/ 292100 h 555625"/>
                  <a:gd name="connsiteX3" fmla="*/ 451644 w 2603340"/>
                  <a:gd name="connsiteY3" fmla="*/ 555625 h 555625"/>
                  <a:gd name="connsiteX4" fmla="*/ 2553494 w 2603340"/>
                  <a:gd name="connsiteY4" fmla="*/ 485775 h 555625"/>
                  <a:gd name="connsiteX5" fmla="*/ 2556669 w 2603340"/>
                  <a:gd name="connsiteY5" fmla="*/ 142875 h 555625"/>
                  <a:gd name="connsiteX6" fmla="*/ 1610519 w 2603340"/>
                  <a:gd name="connsiteY6" fmla="*/ 0 h 555625"/>
                  <a:gd name="connsiteX7" fmla="*/ 10319 w 2603340"/>
                  <a:gd name="connsiteY7" fmla="*/ 38100 h 555625"/>
                  <a:gd name="connsiteX8" fmla="*/ 7144 w 2603340"/>
                  <a:gd name="connsiteY8" fmla="*/ 76200 h 555625"/>
                  <a:gd name="connsiteX9" fmla="*/ 467519 w 2603340"/>
                  <a:gd name="connsiteY9" fmla="*/ 244475 h 555625"/>
                  <a:gd name="connsiteX10" fmla="*/ 2474119 w 2603340"/>
                  <a:gd name="connsiteY10" fmla="*/ 209550 h 555625"/>
                  <a:gd name="connsiteX11" fmla="*/ 2483644 w 2603340"/>
                  <a:gd name="connsiteY11" fmla="*/ 425450 h 555625"/>
                  <a:gd name="connsiteX12" fmla="*/ 489744 w 2603340"/>
                  <a:gd name="connsiteY12" fmla="*/ 488950 h 555625"/>
                  <a:gd name="connsiteX13" fmla="*/ 67469 w 2603340"/>
                  <a:gd name="connsiteY13" fmla="*/ 244475 h 555625"/>
                  <a:gd name="connsiteX0" fmla="*/ 67469 w 2603340"/>
                  <a:gd name="connsiteY0" fmla="*/ 244475 h 555625"/>
                  <a:gd name="connsiteX1" fmla="*/ 0 w 2603340"/>
                  <a:gd name="connsiteY1" fmla="*/ 247649 h 555625"/>
                  <a:gd name="connsiteX2" fmla="*/ 3969 w 2603340"/>
                  <a:gd name="connsiteY2" fmla="*/ 292100 h 555625"/>
                  <a:gd name="connsiteX3" fmla="*/ 451644 w 2603340"/>
                  <a:gd name="connsiteY3" fmla="*/ 555625 h 555625"/>
                  <a:gd name="connsiteX4" fmla="*/ 2553494 w 2603340"/>
                  <a:gd name="connsiteY4" fmla="*/ 485775 h 555625"/>
                  <a:gd name="connsiteX5" fmla="*/ 2556669 w 2603340"/>
                  <a:gd name="connsiteY5" fmla="*/ 142875 h 555625"/>
                  <a:gd name="connsiteX6" fmla="*/ 1610519 w 2603340"/>
                  <a:gd name="connsiteY6" fmla="*/ 0 h 555625"/>
                  <a:gd name="connsiteX7" fmla="*/ 10319 w 2603340"/>
                  <a:gd name="connsiteY7" fmla="*/ 38100 h 555625"/>
                  <a:gd name="connsiteX8" fmla="*/ 7144 w 2603340"/>
                  <a:gd name="connsiteY8" fmla="*/ 76200 h 555625"/>
                  <a:gd name="connsiteX9" fmla="*/ 467519 w 2603340"/>
                  <a:gd name="connsiteY9" fmla="*/ 244475 h 555625"/>
                  <a:gd name="connsiteX10" fmla="*/ 2474119 w 2603340"/>
                  <a:gd name="connsiteY10" fmla="*/ 209550 h 555625"/>
                  <a:gd name="connsiteX11" fmla="*/ 2483644 w 2603340"/>
                  <a:gd name="connsiteY11" fmla="*/ 425450 h 555625"/>
                  <a:gd name="connsiteX12" fmla="*/ 489744 w 2603340"/>
                  <a:gd name="connsiteY12" fmla="*/ 488950 h 555625"/>
                  <a:gd name="connsiteX13" fmla="*/ 67469 w 2603340"/>
                  <a:gd name="connsiteY13" fmla="*/ 244475 h 555625"/>
                  <a:gd name="connsiteX0" fmla="*/ 67469 w 2603340"/>
                  <a:gd name="connsiteY0" fmla="*/ 244475 h 555625"/>
                  <a:gd name="connsiteX1" fmla="*/ 0 w 2603340"/>
                  <a:gd name="connsiteY1" fmla="*/ 242887 h 555625"/>
                  <a:gd name="connsiteX2" fmla="*/ 3969 w 2603340"/>
                  <a:gd name="connsiteY2" fmla="*/ 292100 h 555625"/>
                  <a:gd name="connsiteX3" fmla="*/ 451644 w 2603340"/>
                  <a:gd name="connsiteY3" fmla="*/ 555625 h 555625"/>
                  <a:gd name="connsiteX4" fmla="*/ 2553494 w 2603340"/>
                  <a:gd name="connsiteY4" fmla="*/ 485775 h 555625"/>
                  <a:gd name="connsiteX5" fmla="*/ 2556669 w 2603340"/>
                  <a:gd name="connsiteY5" fmla="*/ 142875 h 555625"/>
                  <a:gd name="connsiteX6" fmla="*/ 1610519 w 2603340"/>
                  <a:gd name="connsiteY6" fmla="*/ 0 h 555625"/>
                  <a:gd name="connsiteX7" fmla="*/ 10319 w 2603340"/>
                  <a:gd name="connsiteY7" fmla="*/ 38100 h 555625"/>
                  <a:gd name="connsiteX8" fmla="*/ 7144 w 2603340"/>
                  <a:gd name="connsiteY8" fmla="*/ 76200 h 555625"/>
                  <a:gd name="connsiteX9" fmla="*/ 467519 w 2603340"/>
                  <a:gd name="connsiteY9" fmla="*/ 244475 h 555625"/>
                  <a:gd name="connsiteX10" fmla="*/ 2474119 w 2603340"/>
                  <a:gd name="connsiteY10" fmla="*/ 209550 h 555625"/>
                  <a:gd name="connsiteX11" fmla="*/ 2483644 w 2603340"/>
                  <a:gd name="connsiteY11" fmla="*/ 425450 h 555625"/>
                  <a:gd name="connsiteX12" fmla="*/ 489744 w 2603340"/>
                  <a:gd name="connsiteY12" fmla="*/ 488950 h 555625"/>
                  <a:gd name="connsiteX13" fmla="*/ 67469 w 2603340"/>
                  <a:gd name="connsiteY13" fmla="*/ 244475 h 555625"/>
                  <a:gd name="connsiteX0" fmla="*/ 67469 w 2603340"/>
                  <a:gd name="connsiteY0" fmla="*/ 244475 h 555625"/>
                  <a:gd name="connsiteX1" fmla="*/ 0 w 2603340"/>
                  <a:gd name="connsiteY1" fmla="*/ 242887 h 555625"/>
                  <a:gd name="connsiteX2" fmla="*/ 3969 w 2603340"/>
                  <a:gd name="connsiteY2" fmla="*/ 292100 h 555625"/>
                  <a:gd name="connsiteX3" fmla="*/ 451644 w 2603340"/>
                  <a:gd name="connsiteY3" fmla="*/ 555625 h 555625"/>
                  <a:gd name="connsiteX4" fmla="*/ 2553494 w 2603340"/>
                  <a:gd name="connsiteY4" fmla="*/ 485775 h 555625"/>
                  <a:gd name="connsiteX5" fmla="*/ 2556669 w 2603340"/>
                  <a:gd name="connsiteY5" fmla="*/ 142875 h 555625"/>
                  <a:gd name="connsiteX6" fmla="*/ 1610519 w 2603340"/>
                  <a:gd name="connsiteY6" fmla="*/ 0 h 555625"/>
                  <a:gd name="connsiteX7" fmla="*/ 19844 w 2603340"/>
                  <a:gd name="connsiteY7" fmla="*/ 33337 h 555625"/>
                  <a:gd name="connsiteX8" fmla="*/ 7144 w 2603340"/>
                  <a:gd name="connsiteY8" fmla="*/ 76200 h 555625"/>
                  <a:gd name="connsiteX9" fmla="*/ 467519 w 2603340"/>
                  <a:gd name="connsiteY9" fmla="*/ 244475 h 555625"/>
                  <a:gd name="connsiteX10" fmla="*/ 2474119 w 2603340"/>
                  <a:gd name="connsiteY10" fmla="*/ 209550 h 555625"/>
                  <a:gd name="connsiteX11" fmla="*/ 2483644 w 2603340"/>
                  <a:gd name="connsiteY11" fmla="*/ 425450 h 555625"/>
                  <a:gd name="connsiteX12" fmla="*/ 489744 w 2603340"/>
                  <a:gd name="connsiteY12" fmla="*/ 488950 h 555625"/>
                  <a:gd name="connsiteX13" fmla="*/ 67469 w 2603340"/>
                  <a:gd name="connsiteY13" fmla="*/ 244475 h 555625"/>
                  <a:gd name="connsiteX0" fmla="*/ 67469 w 2603340"/>
                  <a:gd name="connsiteY0" fmla="*/ 244475 h 555625"/>
                  <a:gd name="connsiteX1" fmla="*/ 0 w 2603340"/>
                  <a:gd name="connsiteY1" fmla="*/ 242887 h 555625"/>
                  <a:gd name="connsiteX2" fmla="*/ 3969 w 2603340"/>
                  <a:gd name="connsiteY2" fmla="*/ 292100 h 555625"/>
                  <a:gd name="connsiteX3" fmla="*/ 451644 w 2603340"/>
                  <a:gd name="connsiteY3" fmla="*/ 555625 h 555625"/>
                  <a:gd name="connsiteX4" fmla="*/ 2553494 w 2603340"/>
                  <a:gd name="connsiteY4" fmla="*/ 485775 h 555625"/>
                  <a:gd name="connsiteX5" fmla="*/ 2556669 w 2603340"/>
                  <a:gd name="connsiteY5" fmla="*/ 142875 h 555625"/>
                  <a:gd name="connsiteX6" fmla="*/ 1610519 w 2603340"/>
                  <a:gd name="connsiteY6" fmla="*/ 0 h 555625"/>
                  <a:gd name="connsiteX7" fmla="*/ 10319 w 2603340"/>
                  <a:gd name="connsiteY7" fmla="*/ 30955 h 555625"/>
                  <a:gd name="connsiteX8" fmla="*/ 7144 w 2603340"/>
                  <a:gd name="connsiteY8" fmla="*/ 76200 h 555625"/>
                  <a:gd name="connsiteX9" fmla="*/ 467519 w 2603340"/>
                  <a:gd name="connsiteY9" fmla="*/ 244475 h 555625"/>
                  <a:gd name="connsiteX10" fmla="*/ 2474119 w 2603340"/>
                  <a:gd name="connsiteY10" fmla="*/ 209550 h 555625"/>
                  <a:gd name="connsiteX11" fmla="*/ 2483644 w 2603340"/>
                  <a:gd name="connsiteY11" fmla="*/ 425450 h 555625"/>
                  <a:gd name="connsiteX12" fmla="*/ 489744 w 2603340"/>
                  <a:gd name="connsiteY12" fmla="*/ 488950 h 555625"/>
                  <a:gd name="connsiteX13" fmla="*/ 67469 w 2603340"/>
                  <a:gd name="connsiteY13" fmla="*/ 244475 h 555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603340" h="555625">
                    <a:moveTo>
                      <a:pt x="67469" y="244475"/>
                    </a:moveTo>
                    <a:cubicBezTo>
                      <a:pt x="66940" y="247651"/>
                      <a:pt x="46301" y="239713"/>
                      <a:pt x="0" y="242887"/>
                    </a:cubicBezTo>
                    <a:cubicBezTo>
                      <a:pt x="6086" y="288924"/>
                      <a:pt x="-2116" y="262732"/>
                      <a:pt x="3969" y="292100"/>
                    </a:cubicBezTo>
                    <a:lnTo>
                      <a:pt x="451644" y="555625"/>
                    </a:lnTo>
                    <a:lnTo>
                      <a:pt x="2553494" y="485775"/>
                    </a:lnTo>
                    <a:cubicBezTo>
                      <a:pt x="2605352" y="396875"/>
                      <a:pt x="2631811" y="276225"/>
                      <a:pt x="2556669" y="142875"/>
                    </a:cubicBezTo>
                    <a:lnTo>
                      <a:pt x="1610519" y="0"/>
                    </a:lnTo>
                    <a:lnTo>
                      <a:pt x="10319" y="30955"/>
                    </a:lnTo>
                    <a:lnTo>
                      <a:pt x="7144" y="76200"/>
                    </a:lnTo>
                    <a:lnTo>
                      <a:pt x="467519" y="244475"/>
                    </a:lnTo>
                    <a:lnTo>
                      <a:pt x="2474119" y="209550"/>
                    </a:lnTo>
                    <a:cubicBezTo>
                      <a:pt x="2527565" y="280988"/>
                      <a:pt x="2515923" y="346075"/>
                      <a:pt x="2483644" y="425450"/>
                    </a:cubicBezTo>
                    <a:lnTo>
                      <a:pt x="489744" y="488950"/>
                    </a:lnTo>
                    <a:lnTo>
                      <a:pt x="67469" y="244475"/>
                    </a:lnTo>
                    <a:close/>
                  </a:path>
                </a:pathLst>
              </a:custGeom>
              <a:solidFill>
                <a:schemeClr val="accent4"/>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4" name="Freeform 19">
                <a:extLst>
                  <a:ext uri="{FF2B5EF4-FFF2-40B4-BE49-F238E27FC236}">
                    <a16:creationId xmlns:a16="http://schemas.microsoft.com/office/drawing/2014/main" id="{4570ECAC-6998-440B-A0AF-3B4FD2D26634}"/>
                  </a:ext>
                </a:extLst>
              </p:cNvPr>
              <p:cNvSpPr/>
              <p:nvPr/>
            </p:nvSpPr>
            <p:spPr>
              <a:xfrm>
                <a:off x="3695702" y="3233738"/>
                <a:ext cx="2458684" cy="383382"/>
              </a:xfrm>
              <a:custGeom>
                <a:avLst/>
                <a:gdLst>
                  <a:gd name="connsiteX0" fmla="*/ 7144 w 2424113"/>
                  <a:gd name="connsiteY0" fmla="*/ 0 h 378619"/>
                  <a:gd name="connsiteX1" fmla="*/ 0 w 2424113"/>
                  <a:gd name="connsiteY1" fmla="*/ 130969 h 378619"/>
                  <a:gd name="connsiteX2" fmla="*/ 431007 w 2424113"/>
                  <a:gd name="connsiteY2" fmla="*/ 378619 h 378619"/>
                  <a:gd name="connsiteX3" fmla="*/ 2424113 w 2424113"/>
                  <a:gd name="connsiteY3" fmla="*/ 304800 h 378619"/>
                  <a:gd name="connsiteX4" fmla="*/ 2414588 w 2424113"/>
                  <a:gd name="connsiteY4" fmla="*/ 109538 h 378619"/>
                  <a:gd name="connsiteX5" fmla="*/ 428625 w 2424113"/>
                  <a:gd name="connsiteY5" fmla="*/ 150019 h 378619"/>
                  <a:gd name="connsiteX6" fmla="*/ 7144 w 2424113"/>
                  <a:gd name="connsiteY6" fmla="*/ 0 h 378619"/>
                  <a:gd name="connsiteX0" fmla="*/ 7144 w 2436996"/>
                  <a:gd name="connsiteY0" fmla="*/ 0 h 378619"/>
                  <a:gd name="connsiteX1" fmla="*/ 0 w 2436996"/>
                  <a:gd name="connsiteY1" fmla="*/ 130969 h 378619"/>
                  <a:gd name="connsiteX2" fmla="*/ 431007 w 2436996"/>
                  <a:gd name="connsiteY2" fmla="*/ 378619 h 378619"/>
                  <a:gd name="connsiteX3" fmla="*/ 2424113 w 2436996"/>
                  <a:gd name="connsiteY3" fmla="*/ 304800 h 378619"/>
                  <a:gd name="connsiteX4" fmla="*/ 2414588 w 2436996"/>
                  <a:gd name="connsiteY4" fmla="*/ 109538 h 378619"/>
                  <a:gd name="connsiteX5" fmla="*/ 428625 w 2436996"/>
                  <a:gd name="connsiteY5" fmla="*/ 150019 h 378619"/>
                  <a:gd name="connsiteX6" fmla="*/ 7144 w 2436996"/>
                  <a:gd name="connsiteY6" fmla="*/ 0 h 378619"/>
                  <a:gd name="connsiteX0" fmla="*/ 7144 w 2448855"/>
                  <a:gd name="connsiteY0" fmla="*/ 0 h 378619"/>
                  <a:gd name="connsiteX1" fmla="*/ 0 w 2448855"/>
                  <a:gd name="connsiteY1" fmla="*/ 130969 h 378619"/>
                  <a:gd name="connsiteX2" fmla="*/ 431007 w 2448855"/>
                  <a:gd name="connsiteY2" fmla="*/ 378619 h 378619"/>
                  <a:gd name="connsiteX3" fmla="*/ 2424113 w 2448855"/>
                  <a:gd name="connsiteY3" fmla="*/ 304800 h 378619"/>
                  <a:gd name="connsiteX4" fmla="*/ 2414588 w 2448855"/>
                  <a:gd name="connsiteY4" fmla="*/ 109538 h 378619"/>
                  <a:gd name="connsiteX5" fmla="*/ 428625 w 2448855"/>
                  <a:gd name="connsiteY5" fmla="*/ 150019 h 378619"/>
                  <a:gd name="connsiteX6" fmla="*/ 7144 w 2448855"/>
                  <a:gd name="connsiteY6" fmla="*/ 0 h 378619"/>
                  <a:gd name="connsiteX0" fmla="*/ 7144 w 2444270"/>
                  <a:gd name="connsiteY0" fmla="*/ 0 h 378619"/>
                  <a:gd name="connsiteX1" fmla="*/ 0 w 2444270"/>
                  <a:gd name="connsiteY1" fmla="*/ 130969 h 378619"/>
                  <a:gd name="connsiteX2" fmla="*/ 431007 w 2444270"/>
                  <a:gd name="connsiteY2" fmla="*/ 378619 h 378619"/>
                  <a:gd name="connsiteX3" fmla="*/ 2414588 w 2444270"/>
                  <a:gd name="connsiteY3" fmla="*/ 314325 h 378619"/>
                  <a:gd name="connsiteX4" fmla="*/ 2414588 w 2444270"/>
                  <a:gd name="connsiteY4" fmla="*/ 109538 h 378619"/>
                  <a:gd name="connsiteX5" fmla="*/ 428625 w 2444270"/>
                  <a:gd name="connsiteY5" fmla="*/ 150019 h 378619"/>
                  <a:gd name="connsiteX6" fmla="*/ 7144 w 2444270"/>
                  <a:gd name="connsiteY6" fmla="*/ 0 h 378619"/>
                  <a:gd name="connsiteX0" fmla="*/ 7144 w 2446779"/>
                  <a:gd name="connsiteY0" fmla="*/ 0 h 378619"/>
                  <a:gd name="connsiteX1" fmla="*/ 0 w 2446779"/>
                  <a:gd name="connsiteY1" fmla="*/ 130969 h 378619"/>
                  <a:gd name="connsiteX2" fmla="*/ 431007 w 2446779"/>
                  <a:gd name="connsiteY2" fmla="*/ 378619 h 378619"/>
                  <a:gd name="connsiteX3" fmla="*/ 2414588 w 2446779"/>
                  <a:gd name="connsiteY3" fmla="*/ 314325 h 378619"/>
                  <a:gd name="connsiteX4" fmla="*/ 2414588 w 2446779"/>
                  <a:gd name="connsiteY4" fmla="*/ 109538 h 378619"/>
                  <a:gd name="connsiteX5" fmla="*/ 428625 w 2446779"/>
                  <a:gd name="connsiteY5" fmla="*/ 150019 h 378619"/>
                  <a:gd name="connsiteX6" fmla="*/ 7144 w 2446779"/>
                  <a:gd name="connsiteY6" fmla="*/ 0 h 378619"/>
                  <a:gd name="connsiteX0" fmla="*/ 7144 w 2446779"/>
                  <a:gd name="connsiteY0" fmla="*/ 0 h 378619"/>
                  <a:gd name="connsiteX1" fmla="*/ 0 w 2446779"/>
                  <a:gd name="connsiteY1" fmla="*/ 130969 h 378619"/>
                  <a:gd name="connsiteX2" fmla="*/ 431007 w 2446779"/>
                  <a:gd name="connsiteY2" fmla="*/ 378619 h 378619"/>
                  <a:gd name="connsiteX3" fmla="*/ 2414588 w 2446779"/>
                  <a:gd name="connsiteY3" fmla="*/ 314325 h 378619"/>
                  <a:gd name="connsiteX4" fmla="*/ 2414588 w 2446779"/>
                  <a:gd name="connsiteY4" fmla="*/ 109538 h 378619"/>
                  <a:gd name="connsiteX5" fmla="*/ 433388 w 2446779"/>
                  <a:gd name="connsiteY5" fmla="*/ 140494 h 378619"/>
                  <a:gd name="connsiteX6" fmla="*/ 7144 w 2446779"/>
                  <a:gd name="connsiteY6" fmla="*/ 0 h 378619"/>
                  <a:gd name="connsiteX0" fmla="*/ 7144 w 2446779"/>
                  <a:gd name="connsiteY0" fmla="*/ 0 h 378619"/>
                  <a:gd name="connsiteX1" fmla="*/ 0 w 2446779"/>
                  <a:gd name="connsiteY1" fmla="*/ 130969 h 378619"/>
                  <a:gd name="connsiteX2" fmla="*/ 431007 w 2446779"/>
                  <a:gd name="connsiteY2" fmla="*/ 378619 h 378619"/>
                  <a:gd name="connsiteX3" fmla="*/ 2414588 w 2446779"/>
                  <a:gd name="connsiteY3" fmla="*/ 314325 h 378619"/>
                  <a:gd name="connsiteX4" fmla="*/ 2414588 w 2446779"/>
                  <a:gd name="connsiteY4" fmla="*/ 100013 h 378619"/>
                  <a:gd name="connsiteX5" fmla="*/ 433388 w 2446779"/>
                  <a:gd name="connsiteY5" fmla="*/ 140494 h 378619"/>
                  <a:gd name="connsiteX6" fmla="*/ 7144 w 2446779"/>
                  <a:gd name="connsiteY6" fmla="*/ 0 h 378619"/>
                  <a:gd name="connsiteX0" fmla="*/ 7144 w 2446779"/>
                  <a:gd name="connsiteY0" fmla="*/ 0 h 378619"/>
                  <a:gd name="connsiteX1" fmla="*/ 0 w 2446779"/>
                  <a:gd name="connsiteY1" fmla="*/ 130969 h 378619"/>
                  <a:gd name="connsiteX2" fmla="*/ 431007 w 2446779"/>
                  <a:gd name="connsiteY2" fmla="*/ 378619 h 378619"/>
                  <a:gd name="connsiteX3" fmla="*/ 2414588 w 2446779"/>
                  <a:gd name="connsiteY3" fmla="*/ 314325 h 378619"/>
                  <a:gd name="connsiteX4" fmla="*/ 2414588 w 2446779"/>
                  <a:gd name="connsiteY4" fmla="*/ 100013 h 378619"/>
                  <a:gd name="connsiteX5" fmla="*/ 442913 w 2446779"/>
                  <a:gd name="connsiteY5" fmla="*/ 142875 h 378619"/>
                  <a:gd name="connsiteX6" fmla="*/ 7144 w 2446779"/>
                  <a:gd name="connsiteY6" fmla="*/ 0 h 378619"/>
                  <a:gd name="connsiteX0" fmla="*/ 7144 w 2446779"/>
                  <a:gd name="connsiteY0" fmla="*/ 0 h 378619"/>
                  <a:gd name="connsiteX1" fmla="*/ 0 w 2446779"/>
                  <a:gd name="connsiteY1" fmla="*/ 130969 h 378619"/>
                  <a:gd name="connsiteX2" fmla="*/ 431007 w 2446779"/>
                  <a:gd name="connsiteY2" fmla="*/ 378619 h 378619"/>
                  <a:gd name="connsiteX3" fmla="*/ 2414588 w 2446779"/>
                  <a:gd name="connsiteY3" fmla="*/ 314325 h 378619"/>
                  <a:gd name="connsiteX4" fmla="*/ 2414588 w 2446779"/>
                  <a:gd name="connsiteY4" fmla="*/ 100013 h 378619"/>
                  <a:gd name="connsiteX5" fmla="*/ 445294 w 2446779"/>
                  <a:gd name="connsiteY5" fmla="*/ 135731 h 378619"/>
                  <a:gd name="connsiteX6" fmla="*/ 7144 w 2446779"/>
                  <a:gd name="connsiteY6" fmla="*/ 0 h 378619"/>
                  <a:gd name="connsiteX0" fmla="*/ 9525 w 2446779"/>
                  <a:gd name="connsiteY0" fmla="*/ 0 h 385763"/>
                  <a:gd name="connsiteX1" fmla="*/ 0 w 2446779"/>
                  <a:gd name="connsiteY1" fmla="*/ 138113 h 385763"/>
                  <a:gd name="connsiteX2" fmla="*/ 431007 w 2446779"/>
                  <a:gd name="connsiteY2" fmla="*/ 385763 h 385763"/>
                  <a:gd name="connsiteX3" fmla="*/ 2414588 w 2446779"/>
                  <a:gd name="connsiteY3" fmla="*/ 321469 h 385763"/>
                  <a:gd name="connsiteX4" fmla="*/ 2414588 w 2446779"/>
                  <a:gd name="connsiteY4" fmla="*/ 107157 h 385763"/>
                  <a:gd name="connsiteX5" fmla="*/ 445294 w 2446779"/>
                  <a:gd name="connsiteY5" fmla="*/ 142875 h 385763"/>
                  <a:gd name="connsiteX6" fmla="*/ 9525 w 2446779"/>
                  <a:gd name="connsiteY6" fmla="*/ 0 h 385763"/>
                  <a:gd name="connsiteX0" fmla="*/ 9525 w 2446779"/>
                  <a:gd name="connsiteY0" fmla="*/ 0 h 385763"/>
                  <a:gd name="connsiteX1" fmla="*/ 0 w 2446779"/>
                  <a:gd name="connsiteY1" fmla="*/ 138113 h 385763"/>
                  <a:gd name="connsiteX2" fmla="*/ 431007 w 2446779"/>
                  <a:gd name="connsiteY2" fmla="*/ 385763 h 385763"/>
                  <a:gd name="connsiteX3" fmla="*/ 2414588 w 2446779"/>
                  <a:gd name="connsiteY3" fmla="*/ 321469 h 385763"/>
                  <a:gd name="connsiteX4" fmla="*/ 2414588 w 2446779"/>
                  <a:gd name="connsiteY4" fmla="*/ 107157 h 385763"/>
                  <a:gd name="connsiteX5" fmla="*/ 445294 w 2446779"/>
                  <a:gd name="connsiteY5" fmla="*/ 142875 h 385763"/>
                  <a:gd name="connsiteX6" fmla="*/ 9525 w 2446779"/>
                  <a:gd name="connsiteY6" fmla="*/ 0 h 385763"/>
                  <a:gd name="connsiteX0" fmla="*/ 9525 w 2446779"/>
                  <a:gd name="connsiteY0" fmla="*/ 0 h 385763"/>
                  <a:gd name="connsiteX1" fmla="*/ 0 w 2446779"/>
                  <a:gd name="connsiteY1" fmla="*/ 138113 h 385763"/>
                  <a:gd name="connsiteX2" fmla="*/ 431007 w 2446779"/>
                  <a:gd name="connsiteY2" fmla="*/ 385763 h 385763"/>
                  <a:gd name="connsiteX3" fmla="*/ 2414588 w 2446779"/>
                  <a:gd name="connsiteY3" fmla="*/ 321469 h 385763"/>
                  <a:gd name="connsiteX4" fmla="*/ 2414588 w 2446779"/>
                  <a:gd name="connsiteY4" fmla="*/ 107157 h 385763"/>
                  <a:gd name="connsiteX5" fmla="*/ 445294 w 2446779"/>
                  <a:gd name="connsiteY5" fmla="*/ 142875 h 385763"/>
                  <a:gd name="connsiteX6" fmla="*/ 9525 w 2446779"/>
                  <a:gd name="connsiteY6" fmla="*/ 0 h 385763"/>
                  <a:gd name="connsiteX0" fmla="*/ 14287 w 2451541"/>
                  <a:gd name="connsiteY0" fmla="*/ 0 h 385763"/>
                  <a:gd name="connsiteX1" fmla="*/ 0 w 2451541"/>
                  <a:gd name="connsiteY1" fmla="*/ 145257 h 385763"/>
                  <a:gd name="connsiteX2" fmla="*/ 435769 w 2451541"/>
                  <a:gd name="connsiteY2" fmla="*/ 385763 h 385763"/>
                  <a:gd name="connsiteX3" fmla="*/ 2419350 w 2451541"/>
                  <a:gd name="connsiteY3" fmla="*/ 321469 h 385763"/>
                  <a:gd name="connsiteX4" fmla="*/ 2419350 w 2451541"/>
                  <a:gd name="connsiteY4" fmla="*/ 107157 h 385763"/>
                  <a:gd name="connsiteX5" fmla="*/ 450056 w 2451541"/>
                  <a:gd name="connsiteY5" fmla="*/ 142875 h 385763"/>
                  <a:gd name="connsiteX6" fmla="*/ 14287 w 2451541"/>
                  <a:gd name="connsiteY6" fmla="*/ 0 h 385763"/>
                  <a:gd name="connsiteX0" fmla="*/ 4762 w 2451541"/>
                  <a:gd name="connsiteY0" fmla="*/ 0 h 383382"/>
                  <a:gd name="connsiteX1" fmla="*/ 0 w 2451541"/>
                  <a:gd name="connsiteY1" fmla="*/ 142876 h 383382"/>
                  <a:gd name="connsiteX2" fmla="*/ 435769 w 2451541"/>
                  <a:gd name="connsiteY2" fmla="*/ 383382 h 383382"/>
                  <a:gd name="connsiteX3" fmla="*/ 2419350 w 2451541"/>
                  <a:gd name="connsiteY3" fmla="*/ 319088 h 383382"/>
                  <a:gd name="connsiteX4" fmla="*/ 2419350 w 2451541"/>
                  <a:gd name="connsiteY4" fmla="*/ 104776 h 383382"/>
                  <a:gd name="connsiteX5" fmla="*/ 450056 w 2451541"/>
                  <a:gd name="connsiteY5" fmla="*/ 140494 h 383382"/>
                  <a:gd name="connsiteX6" fmla="*/ 4762 w 2451541"/>
                  <a:gd name="connsiteY6" fmla="*/ 0 h 383382"/>
                  <a:gd name="connsiteX0" fmla="*/ 4762 w 2451541"/>
                  <a:gd name="connsiteY0" fmla="*/ 0 h 383382"/>
                  <a:gd name="connsiteX1" fmla="*/ 0 w 2451541"/>
                  <a:gd name="connsiteY1" fmla="*/ 142876 h 383382"/>
                  <a:gd name="connsiteX2" fmla="*/ 435769 w 2451541"/>
                  <a:gd name="connsiteY2" fmla="*/ 383382 h 383382"/>
                  <a:gd name="connsiteX3" fmla="*/ 2419350 w 2451541"/>
                  <a:gd name="connsiteY3" fmla="*/ 319088 h 383382"/>
                  <a:gd name="connsiteX4" fmla="*/ 2419350 w 2451541"/>
                  <a:gd name="connsiteY4" fmla="*/ 104776 h 383382"/>
                  <a:gd name="connsiteX5" fmla="*/ 450056 w 2451541"/>
                  <a:gd name="connsiteY5" fmla="*/ 140494 h 383382"/>
                  <a:gd name="connsiteX6" fmla="*/ 4762 w 2451541"/>
                  <a:gd name="connsiteY6" fmla="*/ 0 h 383382"/>
                  <a:gd name="connsiteX0" fmla="*/ 11905 w 2458684"/>
                  <a:gd name="connsiteY0" fmla="*/ 0 h 383382"/>
                  <a:gd name="connsiteX1" fmla="*/ 0 w 2458684"/>
                  <a:gd name="connsiteY1" fmla="*/ 138114 h 383382"/>
                  <a:gd name="connsiteX2" fmla="*/ 442912 w 2458684"/>
                  <a:gd name="connsiteY2" fmla="*/ 383382 h 383382"/>
                  <a:gd name="connsiteX3" fmla="*/ 2426493 w 2458684"/>
                  <a:gd name="connsiteY3" fmla="*/ 319088 h 383382"/>
                  <a:gd name="connsiteX4" fmla="*/ 2426493 w 2458684"/>
                  <a:gd name="connsiteY4" fmla="*/ 104776 h 383382"/>
                  <a:gd name="connsiteX5" fmla="*/ 457199 w 2458684"/>
                  <a:gd name="connsiteY5" fmla="*/ 140494 h 383382"/>
                  <a:gd name="connsiteX6" fmla="*/ 11905 w 2458684"/>
                  <a:gd name="connsiteY6" fmla="*/ 0 h 383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58684" h="383382">
                    <a:moveTo>
                      <a:pt x="11905" y="0"/>
                    </a:moveTo>
                    <a:cubicBezTo>
                      <a:pt x="25399" y="53182"/>
                      <a:pt x="19843" y="123033"/>
                      <a:pt x="0" y="138114"/>
                    </a:cubicBezTo>
                    <a:lnTo>
                      <a:pt x="442912" y="383382"/>
                    </a:lnTo>
                    <a:lnTo>
                      <a:pt x="2426493" y="319088"/>
                    </a:lnTo>
                    <a:cubicBezTo>
                      <a:pt x="2466181" y="277813"/>
                      <a:pt x="2472531" y="174625"/>
                      <a:pt x="2426493" y="104776"/>
                    </a:cubicBezTo>
                    <a:lnTo>
                      <a:pt x="457199" y="140494"/>
                    </a:lnTo>
                    <a:lnTo>
                      <a:pt x="11905"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grpSp>
        <p:grpSp>
          <p:nvGrpSpPr>
            <p:cNvPr id="34" name="Group 33">
              <a:extLst>
                <a:ext uri="{FF2B5EF4-FFF2-40B4-BE49-F238E27FC236}">
                  <a16:creationId xmlns:a16="http://schemas.microsoft.com/office/drawing/2014/main" id="{BA4673FE-67FB-44C3-B947-EAFC5A074079}"/>
                </a:ext>
              </a:extLst>
            </p:cNvPr>
            <p:cNvGrpSpPr/>
            <p:nvPr/>
          </p:nvGrpSpPr>
          <p:grpSpPr>
            <a:xfrm flipH="1">
              <a:off x="4155315" y="4711652"/>
              <a:ext cx="1753505" cy="486436"/>
              <a:chOff x="3622676" y="3492499"/>
              <a:chExt cx="2575177" cy="714375"/>
            </a:xfrm>
            <a:effectLst>
              <a:outerShdw blurRad="50800" dist="38100" dir="8100000" algn="tr" rotWithShape="0">
                <a:prstClr val="black">
                  <a:alpha val="40000"/>
                </a:prstClr>
              </a:outerShdw>
            </a:effectLst>
          </p:grpSpPr>
          <p:sp>
            <p:nvSpPr>
              <p:cNvPr id="41" name="Freeform 21">
                <a:extLst>
                  <a:ext uri="{FF2B5EF4-FFF2-40B4-BE49-F238E27FC236}">
                    <a16:creationId xmlns:a16="http://schemas.microsoft.com/office/drawing/2014/main" id="{C89734AB-754E-487F-8F26-66531529906F}"/>
                  </a:ext>
                </a:extLst>
              </p:cNvPr>
              <p:cNvSpPr/>
              <p:nvPr/>
            </p:nvSpPr>
            <p:spPr>
              <a:xfrm>
                <a:off x="3622676" y="3492499"/>
                <a:ext cx="2575177" cy="714375"/>
              </a:xfrm>
              <a:custGeom>
                <a:avLst/>
                <a:gdLst>
                  <a:gd name="connsiteX0" fmla="*/ 190500 w 2559050"/>
                  <a:gd name="connsiteY0" fmla="*/ 0 h 698500"/>
                  <a:gd name="connsiteX1" fmla="*/ 0 w 2559050"/>
                  <a:gd name="connsiteY1" fmla="*/ 152400 h 698500"/>
                  <a:gd name="connsiteX2" fmla="*/ 6350 w 2559050"/>
                  <a:gd name="connsiteY2" fmla="*/ 215900 h 698500"/>
                  <a:gd name="connsiteX3" fmla="*/ 2501900 w 2559050"/>
                  <a:gd name="connsiteY3" fmla="*/ 241300 h 698500"/>
                  <a:gd name="connsiteX4" fmla="*/ 2470150 w 2559050"/>
                  <a:gd name="connsiteY4" fmla="*/ 552450 h 698500"/>
                  <a:gd name="connsiteX5" fmla="*/ 76200 w 2559050"/>
                  <a:gd name="connsiteY5" fmla="*/ 565150 h 698500"/>
                  <a:gd name="connsiteX6" fmla="*/ 101600 w 2559050"/>
                  <a:gd name="connsiteY6" fmla="*/ 520700 h 698500"/>
                  <a:gd name="connsiteX7" fmla="*/ 6350 w 2559050"/>
                  <a:gd name="connsiteY7" fmla="*/ 577850 h 698500"/>
                  <a:gd name="connsiteX8" fmla="*/ 44450 w 2559050"/>
                  <a:gd name="connsiteY8" fmla="*/ 666750 h 698500"/>
                  <a:gd name="connsiteX9" fmla="*/ 2400300 w 2559050"/>
                  <a:gd name="connsiteY9" fmla="*/ 692150 h 698500"/>
                  <a:gd name="connsiteX10" fmla="*/ 2432050 w 2559050"/>
                  <a:gd name="connsiteY10" fmla="*/ 666750 h 698500"/>
                  <a:gd name="connsiteX11" fmla="*/ 2501900 w 2559050"/>
                  <a:gd name="connsiteY11" fmla="*/ 698500 h 698500"/>
                  <a:gd name="connsiteX12" fmla="*/ 2552700 w 2559050"/>
                  <a:gd name="connsiteY12" fmla="*/ 685800 h 698500"/>
                  <a:gd name="connsiteX13" fmla="*/ 2559050 w 2559050"/>
                  <a:gd name="connsiteY13" fmla="*/ 158750 h 698500"/>
                  <a:gd name="connsiteX14" fmla="*/ 2476500 w 2559050"/>
                  <a:gd name="connsiteY14" fmla="*/ 95250 h 698500"/>
                  <a:gd name="connsiteX15" fmla="*/ 520700 w 2559050"/>
                  <a:gd name="connsiteY15" fmla="*/ 184150 h 698500"/>
                  <a:gd name="connsiteX16" fmla="*/ 190500 w 2559050"/>
                  <a:gd name="connsiteY16" fmla="*/ 0 h 698500"/>
                  <a:gd name="connsiteX0" fmla="*/ 190500 w 2559050"/>
                  <a:gd name="connsiteY0" fmla="*/ 0 h 698500"/>
                  <a:gd name="connsiteX1" fmla="*/ 0 w 2559050"/>
                  <a:gd name="connsiteY1" fmla="*/ 152400 h 698500"/>
                  <a:gd name="connsiteX2" fmla="*/ 19050 w 2559050"/>
                  <a:gd name="connsiteY2" fmla="*/ 241300 h 698500"/>
                  <a:gd name="connsiteX3" fmla="*/ 2501900 w 2559050"/>
                  <a:gd name="connsiteY3" fmla="*/ 241300 h 698500"/>
                  <a:gd name="connsiteX4" fmla="*/ 2470150 w 2559050"/>
                  <a:gd name="connsiteY4" fmla="*/ 552450 h 698500"/>
                  <a:gd name="connsiteX5" fmla="*/ 76200 w 2559050"/>
                  <a:gd name="connsiteY5" fmla="*/ 565150 h 698500"/>
                  <a:gd name="connsiteX6" fmla="*/ 101600 w 2559050"/>
                  <a:gd name="connsiteY6" fmla="*/ 520700 h 698500"/>
                  <a:gd name="connsiteX7" fmla="*/ 6350 w 2559050"/>
                  <a:gd name="connsiteY7" fmla="*/ 577850 h 698500"/>
                  <a:gd name="connsiteX8" fmla="*/ 44450 w 2559050"/>
                  <a:gd name="connsiteY8" fmla="*/ 666750 h 698500"/>
                  <a:gd name="connsiteX9" fmla="*/ 2400300 w 2559050"/>
                  <a:gd name="connsiteY9" fmla="*/ 692150 h 698500"/>
                  <a:gd name="connsiteX10" fmla="*/ 2432050 w 2559050"/>
                  <a:gd name="connsiteY10" fmla="*/ 666750 h 698500"/>
                  <a:gd name="connsiteX11" fmla="*/ 2501900 w 2559050"/>
                  <a:gd name="connsiteY11" fmla="*/ 698500 h 698500"/>
                  <a:gd name="connsiteX12" fmla="*/ 2552700 w 2559050"/>
                  <a:gd name="connsiteY12" fmla="*/ 685800 h 698500"/>
                  <a:gd name="connsiteX13" fmla="*/ 2559050 w 2559050"/>
                  <a:gd name="connsiteY13" fmla="*/ 158750 h 698500"/>
                  <a:gd name="connsiteX14" fmla="*/ 2476500 w 2559050"/>
                  <a:gd name="connsiteY14" fmla="*/ 95250 h 698500"/>
                  <a:gd name="connsiteX15" fmla="*/ 520700 w 2559050"/>
                  <a:gd name="connsiteY15" fmla="*/ 184150 h 698500"/>
                  <a:gd name="connsiteX16" fmla="*/ 190500 w 2559050"/>
                  <a:gd name="connsiteY16" fmla="*/ 0 h 698500"/>
                  <a:gd name="connsiteX0" fmla="*/ 184150 w 2552700"/>
                  <a:gd name="connsiteY0" fmla="*/ 0 h 698500"/>
                  <a:gd name="connsiteX1" fmla="*/ 9525 w 2552700"/>
                  <a:gd name="connsiteY1" fmla="*/ 152400 h 698500"/>
                  <a:gd name="connsiteX2" fmla="*/ 12700 w 2552700"/>
                  <a:gd name="connsiteY2" fmla="*/ 241300 h 698500"/>
                  <a:gd name="connsiteX3" fmla="*/ 2495550 w 2552700"/>
                  <a:gd name="connsiteY3" fmla="*/ 241300 h 698500"/>
                  <a:gd name="connsiteX4" fmla="*/ 2463800 w 2552700"/>
                  <a:gd name="connsiteY4" fmla="*/ 552450 h 698500"/>
                  <a:gd name="connsiteX5" fmla="*/ 69850 w 2552700"/>
                  <a:gd name="connsiteY5" fmla="*/ 565150 h 698500"/>
                  <a:gd name="connsiteX6" fmla="*/ 95250 w 2552700"/>
                  <a:gd name="connsiteY6" fmla="*/ 520700 h 698500"/>
                  <a:gd name="connsiteX7" fmla="*/ 0 w 2552700"/>
                  <a:gd name="connsiteY7" fmla="*/ 577850 h 698500"/>
                  <a:gd name="connsiteX8" fmla="*/ 38100 w 2552700"/>
                  <a:gd name="connsiteY8" fmla="*/ 666750 h 698500"/>
                  <a:gd name="connsiteX9" fmla="*/ 2393950 w 2552700"/>
                  <a:gd name="connsiteY9" fmla="*/ 692150 h 698500"/>
                  <a:gd name="connsiteX10" fmla="*/ 2425700 w 2552700"/>
                  <a:gd name="connsiteY10" fmla="*/ 666750 h 698500"/>
                  <a:gd name="connsiteX11" fmla="*/ 2495550 w 2552700"/>
                  <a:gd name="connsiteY11" fmla="*/ 698500 h 698500"/>
                  <a:gd name="connsiteX12" fmla="*/ 2546350 w 2552700"/>
                  <a:gd name="connsiteY12" fmla="*/ 685800 h 698500"/>
                  <a:gd name="connsiteX13" fmla="*/ 2552700 w 2552700"/>
                  <a:gd name="connsiteY13" fmla="*/ 158750 h 698500"/>
                  <a:gd name="connsiteX14" fmla="*/ 2470150 w 2552700"/>
                  <a:gd name="connsiteY14" fmla="*/ 95250 h 698500"/>
                  <a:gd name="connsiteX15" fmla="*/ 514350 w 2552700"/>
                  <a:gd name="connsiteY15" fmla="*/ 184150 h 698500"/>
                  <a:gd name="connsiteX16" fmla="*/ 184150 w 2552700"/>
                  <a:gd name="connsiteY16" fmla="*/ 0 h 698500"/>
                  <a:gd name="connsiteX0" fmla="*/ 184150 w 2571750"/>
                  <a:gd name="connsiteY0" fmla="*/ 0 h 698500"/>
                  <a:gd name="connsiteX1" fmla="*/ 9525 w 2571750"/>
                  <a:gd name="connsiteY1" fmla="*/ 152400 h 698500"/>
                  <a:gd name="connsiteX2" fmla="*/ 12700 w 2571750"/>
                  <a:gd name="connsiteY2" fmla="*/ 241300 h 698500"/>
                  <a:gd name="connsiteX3" fmla="*/ 2495550 w 2571750"/>
                  <a:gd name="connsiteY3" fmla="*/ 241300 h 698500"/>
                  <a:gd name="connsiteX4" fmla="*/ 2463800 w 2571750"/>
                  <a:gd name="connsiteY4" fmla="*/ 552450 h 698500"/>
                  <a:gd name="connsiteX5" fmla="*/ 69850 w 2571750"/>
                  <a:gd name="connsiteY5" fmla="*/ 565150 h 698500"/>
                  <a:gd name="connsiteX6" fmla="*/ 95250 w 2571750"/>
                  <a:gd name="connsiteY6" fmla="*/ 520700 h 698500"/>
                  <a:gd name="connsiteX7" fmla="*/ 0 w 2571750"/>
                  <a:gd name="connsiteY7" fmla="*/ 577850 h 698500"/>
                  <a:gd name="connsiteX8" fmla="*/ 38100 w 2571750"/>
                  <a:gd name="connsiteY8" fmla="*/ 666750 h 698500"/>
                  <a:gd name="connsiteX9" fmla="*/ 2393950 w 2571750"/>
                  <a:gd name="connsiteY9" fmla="*/ 692150 h 698500"/>
                  <a:gd name="connsiteX10" fmla="*/ 2425700 w 2571750"/>
                  <a:gd name="connsiteY10" fmla="*/ 666750 h 698500"/>
                  <a:gd name="connsiteX11" fmla="*/ 2495550 w 2571750"/>
                  <a:gd name="connsiteY11" fmla="*/ 698500 h 698500"/>
                  <a:gd name="connsiteX12" fmla="*/ 2546350 w 2571750"/>
                  <a:gd name="connsiteY12" fmla="*/ 685800 h 698500"/>
                  <a:gd name="connsiteX13" fmla="*/ 2571750 w 2571750"/>
                  <a:gd name="connsiteY13" fmla="*/ 193675 h 698500"/>
                  <a:gd name="connsiteX14" fmla="*/ 2470150 w 2571750"/>
                  <a:gd name="connsiteY14" fmla="*/ 95250 h 698500"/>
                  <a:gd name="connsiteX15" fmla="*/ 514350 w 2571750"/>
                  <a:gd name="connsiteY15" fmla="*/ 184150 h 698500"/>
                  <a:gd name="connsiteX16" fmla="*/ 184150 w 2571750"/>
                  <a:gd name="connsiteY16" fmla="*/ 0 h 698500"/>
                  <a:gd name="connsiteX0" fmla="*/ 184150 w 2555875"/>
                  <a:gd name="connsiteY0" fmla="*/ 0 h 698500"/>
                  <a:gd name="connsiteX1" fmla="*/ 9525 w 2555875"/>
                  <a:gd name="connsiteY1" fmla="*/ 152400 h 698500"/>
                  <a:gd name="connsiteX2" fmla="*/ 12700 w 2555875"/>
                  <a:gd name="connsiteY2" fmla="*/ 241300 h 698500"/>
                  <a:gd name="connsiteX3" fmla="*/ 2495550 w 2555875"/>
                  <a:gd name="connsiteY3" fmla="*/ 241300 h 698500"/>
                  <a:gd name="connsiteX4" fmla="*/ 2463800 w 2555875"/>
                  <a:gd name="connsiteY4" fmla="*/ 552450 h 698500"/>
                  <a:gd name="connsiteX5" fmla="*/ 69850 w 2555875"/>
                  <a:gd name="connsiteY5" fmla="*/ 565150 h 698500"/>
                  <a:gd name="connsiteX6" fmla="*/ 95250 w 2555875"/>
                  <a:gd name="connsiteY6" fmla="*/ 520700 h 698500"/>
                  <a:gd name="connsiteX7" fmla="*/ 0 w 2555875"/>
                  <a:gd name="connsiteY7" fmla="*/ 577850 h 698500"/>
                  <a:gd name="connsiteX8" fmla="*/ 38100 w 2555875"/>
                  <a:gd name="connsiteY8" fmla="*/ 666750 h 698500"/>
                  <a:gd name="connsiteX9" fmla="*/ 2393950 w 2555875"/>
                  <a:gd name="connsiteY9" fmla="*/ 692150 h 698500"/>
                  <a:gd name="connsiteX10" fmla="*/ 2425700 w 2555875"/>
                  <a:gd name="connsiteY10" fmla="*/ 666750 h 698500"/>
                  <a:gd name="connsiteX11" fmla="*/ 2495550 w 2555875"/>
                  <a:gd name="connsiteY11" fmla="*/ 698500 h 698500"/>
                  <a:gd name="connsiteX12" fmla="*/ 2546350 w 2555875"/>
                  <a:gd name="connsiteY12" fmla="*/ 685800 h 698500"/>
                  <a:gd name="connsiteX13" fmla="*/ 2555875 w 2555875"/>
                  <a:gd name="connsiteY13" fmla="*/ 171450 h 698500"/>
                  <a:gd name="connsiteX14" fmla="*/ 2470150 w 2555875"/>
                  <a:gd name="connsiteY14" fmla="*/ 95250 h 698500"/>
                  <a:gd name="connsiteX15" fmla="*/ 514350 w 2555875"/>
                  <a:gd name="connsiteY15" fmla="*/ 184150 h 698500"/>
                  <a:gd name="connsiteX16" fmla="*/ 184150 w 2555875"/>
                  <a:gd name="connsiteY16" fmla="*/ 0 h 698500"/>
                  <a:gd name="connsiteX0" fmla="*/ 184150 w 2562506"/>
                  <a:gd name="connsiteY0" fmla="*/ 0 h 698500"/>
                  <a:gd name="connsiteX1" fmla="*/ 9525 w 2562506"/>
                  <a:gd name="connsiteY1" fmla="*/ 152400 h 698500"/>
                  <a:gd name="connsiteX2" fmla="*/ 12700 w 2562506"/>
                  <a:gd name="connsiteY2" fmla="*/ 241300 h 698500"/>
                  <a:gd name="connsiteX3" fmla="*/ 2495550 w 2562506"/>
                  <a:gd name="connsiteY3" fmla="*/ 241300 h 698500"/>
                  <a:gd name="connsiteX4" fmla="*/ 2463800 w 2562506"/>
                  <a:gd name="connsiteY4" fmla="*/ 552450 h 698500"/>
                  <a:gd name="connsiteX5" fmla="*/ 69850 w 2562506"/>
                  <a:gd name="connsiteY5" fmla="*/ 565150 h 698500"/>
                  <a:gd name="connsiteX6" fmla="*/ 95250 w 2562506"/>
                  <a:gd name="connsiteY6" fmla="*/ 520700 h 698500"/>
                  <a:gd name="connsiteX7" fmla="*/ 0 w 2562506"/>
                  <a:gd name="connsiteY7" fmla="*/ 577850 h 698500"/>
                  <a:gd name="connsiteX8" fmla="*/ 38100 w 2562506"/>
                  <a:gd name="connsiteY8" fmla="*/ 666750 h 698500"/>
                  <a:gd name="connsiteX9" fmla="*/ 2393950 w 2562506"/>
                  <a:gd name="connsiteY9" fmla="*/ 692150 h 698500"/>
                  <a:gd name="connsiteX10" fmla="*/ 2425700 w 2562506"/>
                  <a:gd name="connsiteY10" fmla="*/ 666750 h 698500"/>
                  <a:gd name="connsiteX11" fmla="*/ 2495550 w 2562506"/>
                  <a:gd name="connsiteY11" fmla="*/ 698500 h 698500"/>
                  <a:gd name="connsiteX12" fmla="*/ 2562225 w 2562506"/>
                  <a:gd name="connsiteY12" fmla="*/ 685800 h 698500"/>
                  <a:gd name="connsiteX13" fmla="*/ 2555875 w 2562506"/>
                  <a:gd name="connsiteY13" fmla="*/ 171450 h 698500"/>
                  <a:gd name="connsiteX14" fmla="*/ 2470150 w 2562506"/>
                  <a:gd name="connsiteY14" fmla="*/ 95250 h 698500"/>
                  <a:gd name="connsiteX15" fmla="*/ 514350 w 2562506"/>
                  <a:gd name="connsiteY15" fmla="*/ 184150 h 698500"/>
                  <a:gd name="connsiteX16" fmla="*/ 184150 w 2562506"/>
                  <a:gd name="connsiteY16" fmla="*/ 0 h 698500"/>
                  <a:gd name="connsiteX0" fmla="*/ 184150 w 2562506"/>
                  <a:gd name="connsiteY0" fmla="*/ 0 h 692150"/>
                  <a:gd name="connsiteX1" fmla="*/ 9525 w 2562506"/>
                  <a:gd name="connsiteY1" fmla="*/ 152400 h 692150"/>
                  <a:gd name="connsiteX2" fmla="*/ 12700 w 2562506"/>
                  <a:gd name="connsiteY2" fmla="*/ 241300 h 692150"/>
                  <a:gd name="connsiteX3" fmla="*/ 2495550 w 2562506"/>
                  <a:gd name="connsiteY3" fmla="*/ 241300 h 692150"/>
                  <a:gd name="connsiteX4" fmla="*/ 2463800 w 2562506"/>
                  <a:gd name="connsiteY4" fmla="*/ 552450 h 692150"/>
                  <a:gd name="connsiteX5" fmla="*/ 69850 w 2562506"/>
                  <a:gd name="connsiteY5" fmla="*/ 565150 h 692150"/>
                  <a:gd name="connsiteX6" fmla="*/ 95250 w 2562506"/>
                  <a:gd name="connsiteY6" fmla="*/ 520700 h 692150"/>
                  <a:gd name="connsiteX7" fmla="*/ 0 w 2562506"/>
                  <a:gd name="connsiteY7" fmla="*/ 577850 h 692150"/>
                  <a:gd name="connsiteX8" fmla="*/ 38100 w 2562506"/>
                  <a:gd name="connsiteY8" fmla="*/ 666750 h 692150"/>
                  <a:gd name="connsiteX9" fmla="*/ 2393950 w 2562506"/>
                  <a:gd name="connsiteY9" fmla="*/ 692150 h 692150"/>
                  <a:gd name="connsiteX10" fmla="*/ 2425700 w 2562506"/>
                  <a:gd name="connsiteY10" fmla="*/ 666750 h 692150"/>
                  <a:gd name="connsiteX11" fmla="*/ 2479675 w 2562506"/>
                  <a:gd name="connsiteY11" fmla="*/ 692150 h 692150"/>
                  <a:gd name="connsiteX12" fmla="*/ 2562225 w 2562506"/>
                  <a:gd name="connsiteY12" fmla="*/ 685800 h 692150"/>
                  <a:gd name="connsiteX13" fmla="*/ 2555875 w 2562506"/>
                  <a:gd name="connsiteY13" fmla="*/ 171450 h 692150"/>
                  <a:gd name="connsiteX14" fmla="*/ 2470150 w 2562506"/>
                  <a:gd name="connsiteY14" fmla="*/ 95250 h 692150"/>
                  <a:gd name="connsiteX15" fmla="*/ 514350 w 2562506"/>
                  <a:gd name="connsiteY15" fmla="*/ 184150 h 692150"/>
                  <a:gd name="connsiteX16" fmla="*/ 184150 w 2562506"/>
                  <a:gd name="connsiteY16" fmla="*/ 0 h 692150"/>
                  <a:gd name="connsiteX0" fmla="*/ 184150 w 2562506"/>
                  <a:gd name="connsiteY0" fmla="*/ 0 h 692150"/>
                  <a:gd name="connsiteX1" fmla="*/ 9525 w 2562506"/>
                  <a:gd name="connsiteY1" fmla="*/ 152400 h 692150"/>
                  <a:gd name="connsiteX2" fmla="*/ 12700 w 2562506"/>
                  <a:gd name="connsiteY2" fmla="*/ 241300 h 692150"/>
                  <a:gd name="connsiteX3" fmla="*/ 2495550 w 2562506"/>
                  <a:gd name="connsiteY3" fmla="*/ 241300 h 692150"/>
                  <a:gd name="connsiteX4" fmla="*/ 2463800 w 2562506"/>
                  <a:gd name="connsiteY4" fmla="*/ 552450 h 692150"/>
                  <a:gd name="connsiteX5" fmla="*/ 69850 w 2562506"/>
                  <a:gd name="connsiteY5" fmla="*/ 565150 h 692150"/>
                  <a:gd name="connsiteX6" fmla="*/ 95250 w 2562506"/>
                  <a:gd name="connsiteY6" fmla="*/ 520700 h 692150"/>
                  <a:gd name="connsiteX7" fmla="*/ 0 w 2562506"/>
                  <a:gd name="connsiteY7" fmla="*/ 577850 h 692150"/>
                  <a:gd name="connsiteX8" fmla="*/ 38100 w 2562506"/>
                  <a:gd name="connsiteY8" fmla="*/ 666750 h 692150"/>
                  <a:gd name="connsiteX9" fmla="*/ 2393950 w 2562506"/>
                  <a:gd name="connsiteY9" fmla="*/ 692150 h 692150"/>
                  <a:gd name="connsiteX10" fmla="*/ 2435225 w 2562506"/>
                  <a:gd name="connsiteY10" fmla="*/ 666750 h 692150"/>
                  <a:gd name="connsiteX11" fmla="*/ 2479675 w 2562506"/>
                  <a:gd name="connsiteY11" fmla="*/ 692150 h 692150"/>
                  <a:gd name="connsiteX12" fmla="*/ 2562225 w 2562506"/>
                  <a:gd name="connsiteY12" fmla="*/ 685800 h 692150"/>
                  <a:gd name="connsiteX13" fmla="*/ 2555875 w 2562506"/>
                  <a:gd name="connsiteY13" fmla="*/ 171450 h 692150"/>
                  <a:gd name="connsiteX14" fmla="*/ 2470150 w 2562506"/>
                  <a:gd name="connsiteY14" fmla="*/ 95250 h 692150"/>
                  <a:gd name="connsiteX15" fmla="*/ 514350 w 2562506"/>
                  <a:gd name="connsiteY15" fmla="*/ 184150 h 692150"/>
                  <a:gd name="connsiteX16" fmla="*/ 184150 w 2562506"/>
                  <a:gd name="connsiteY16" fmla="*/ 0 h 692150"/>
                  <a:gd name="connsiteX0" fmla="*/ 184150 w 2562506"/>
                  <a:gd name="connsiteY0" fmla="*/ 0 h 692150"/>
                  <a:gd name="connsiteX1" fmla="*/ 9525 w 2562506"/>
                  <a:gd name="connsiteY1" fmla="*/ 152400 h 692150"/>
                  <a:gd name="connsiteX2" fmla="*/ 12700 w 2562506"/>
                  <a:gd name="connsiteY2" fmla="*/ 241300 h 692150"/>
                  <a:gd name="connsiteX3" fmla="*/ 2495550 w 2562506"/>
                  <a:gd name="connsiteY3" fmla="*/ 241300 h 692150"/>
                  <a:gd name="connsiteX4" fmla="*/ 2463800 w 2562506"/>
                  <a:gd name="connsiteY4" fmla="*/ 552450 h 692150"/>
                  <a:gd name="connsiteX5" fmla="*/ 69850 w 2562506"/>
                  <a:gd name="connsiteY5" fmla="*/ 565150 h 692150"/>
                  <a:gd name="connsiteX6" fmla="*/ 95250 w 2562506"/>
                  <a:gd name="connsiteY6" fmla="*/ 520700 h 692150"/>
                  <a:gd name="connsiteX7" fmla="*/ 0 w 2562506"/>
                  <a:gd name="connsiteY7" fmla="*/ 577850 h 692150"/>
                  <a:gd name="connsiteX8" fmla="*/ 9525 w 2562506"/>
                  <a:gd name="connsiteY8" fmla="*/ 688975 h 692150"/>
                  <a:gd name="connsiteX9" fmla="*/ 2393950 w 2562506"/>
                  <a:gd name="connsiteY9" fmla="*/ 692150 h 692150"/>
                  <a:gd name="connsiteX10" fmla="*/ 2435225 w 2562506"/>
                  <a:gd name="connsiteY10" fmla="*/ 666750 h 692150"/>
                  <a:gd name="connsiteX11" fmla="*/ 2479675 w 2562506"/>
                  <a:gd name="connsiteY11" fmla="*/ 692150 h 692150"/>
                  <a:gd name="connsiteX12" fmla="*/ 2562225 w 2562506"/>
                  <a:gd name="connsiteY12" fmla="*/ 685800 h 692150"/>
                  <a:gd name="connsiteX13" fmla="*/ 2555875 w 2562506"/>
                  <a:gd name="connsiteY13" fmla="*/ 171450 h 692150"/>
                  <a:gd name="connsiteX14" fmla="*/ 2470150 w 2562506"/>
                  <a:gd name="connsiteY14" fmla="*/ 95250 h 692150"/>
                  <a:gd name="connsiteX15" fmla="*/ 514350 w 2562506"/>
                  <a:gd name="connsiteY15" fmla="*/ 184150 h 692150"/>
                  <a:gd name="connsiteX16" fmla="*/ 184150 w 2562506"/>
                  <a:gd name="connsiteY16" fmla="*/ 0 h 692150"/>
                  <a:gd name="connsiteX0" fmla="*/ 180975 w 2559331"/>
                  <a:gd name="connsiteY0" fmla="*/ 0 h 692150"/>
                  <a:gd name="connsiteX1" fmla="*/ 6350 w 2559331"/>
                  <a:gd name="connsiteY1" fmla="*/ 152400 h 692150"/>
                  <a:gd name="connsiteX2" fmla="*/ 9525 w 2559331"/>
                  <a:gd name="connsiteY2" fmla="*/ 241300 h 692150"/>
                  <a:gd name="connsiteX3" fmla="*/ 2492375 w 2559331"/>
                  <a:gd name="connsiteY3" fmla="*/ 241300 h 692150"/>
                  <a:gd name="connsiteX4" fmla="*/ 2460625 w 2559331"/>
                  <a:gd name="connsiteY4" fmla="*/ 552450 h 692150"/>
                  <a:gd name="connsiteX5" fmla="*/ 66675 w 2559331"/>
                  <a:gd name="connsiteY5" fmla="*/ 565150 h 692150"/>
                  <a:gd name="connsiteX6" fmla="*/ 92075 w 2559331"/>
                  <a:gd name="connsiteY6" fmla="*/ 520700 h 692150"/>
                  <a:gd name="connsiteX7" fmla="*/ 0 w 2559331"/>
                  <a:gd name="connsiteY7" fmla="*/ 593725 h 692150"/>
                  <a:gd name="connsiteX8" fmla="*/ 6350 w 2559331"/>
                  <a:gd name="connsiteY8" fmla="*/ 688975 h 692150"/>
                  <a:gd name="connsiteX9" fmla="*/ 2390775 w 2559331"/>
                  <a:gd name="connsiteY9" fmla="*/ 692150 h 692150"/>
                  <a:gd name="connsiteX10" fmla="*/ 2432050 w 2559331"/>
                  <a:gd name="connsiteY10" fmla="*/ 666750 h 692150"/>
                  <a:gd name="connsiteX11" fmla="*/ 2476500 w 2559331"/>
                  <a:gd name="connsiteY11" fmla="*/ 692150 h 692150"/>
                  <a:gd name="connsiteX12" fmla="*/ 2559050 w 2559331"/>
                  <a:gd name="connsiteY12" fmla="*/ 685800 h 692150"/>
                  <a:gd name="connsiteX13" fmla="*/ 2552700 w 2559331"/>
                  <a:gd name="connsiteY13" fmla="*/ 171450 h 692150"/>
                  <a:gd name="connsiteX14" fmla="*/ 2466975 w 2559331"/>
                  <a:gd name="connsiteY14" fmla="*/ 95250 h 692150"/>
                  <a:gd name="connsiteX15" fmla="*/ 511175 w 2559331"/>
                  <a:gd name="connsiteY15" fmla="*/ 184150 h 692150"/>
                  <a:gd name="connsiteX16" fmla="*/ 180975 w 2559331"/>
                  <a:gd name="connsiteY16" fmla="*/ 0 h 692150"/>
                  <a:gd name="connsiteX0" fmla="*/ 180975 w 2559331"/>
                  <a:gd name="connsiteY0" fmla="*/ 0 h 692150"/>
                  <a:gd name="connsiteX1" fmla="*/ 6350 w 2559331"/>
                  <a:gd name="connsiteY1" fmla="*/ 152400 h 692150"/>
                  <a:gd name="connsiteX2" fmla="*/ 9525 w 2559331"/>
                  <a:gd name="connsiteY2" fmla="*/ 241300 h 692150"/>
                  <a:gd name="connsiteX3" fmla="*/ 2492375 w 2559331"/>
                  <a:gd name="connsiteY3" fmla="*/ 241300 h 692150"/>
                  <a:gd name="connsiteX4" fmla="*/ 246062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6062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76500 w 2559331"/>
                  <a:gd name="connsiteY11" fmla="*/ 692150 h 692150"/>
                  <a:gd name="connsiteX12" fmla="*/ 2559050 w 2559331"/>
                  <a:gd name="connsiteY12" fmla="*/ 685800 h 692150"/>
                  <a:gd name="connsiteX13" fmla="*/ 2552700 w 2559331"/>
                  <a:gd name="connsiteY13" fmla="*/ 171450 h 692150"/>
                  <a:gd name="connsiteX14" fmla="*/ 2466975 w 2559331"/>
                  <a:gd name="connsiteY14" fmla="*/ 95250 h 692150"/>
                  <a:gd name="connsiteX15" fmla="*/ 511175 w 2559331"/>
                  <a:gd name="connsiteY15" fmla="*/ 184150 h 692150"/>
                  <a:gd name="connsiteX16" fmla="*/ 180975 w 2559331"/>
                  <a:gd name="connsiteY16"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559050 w 2559331"/>
                  <a:gd name="connsiteY11" fmla="*/ 685800 h 692150"/>
                  <a:gd name="connsiteX12" fmla="*/ 2552700 w 2559331"/>
                  <a:gd name="connsiteY12" fmla="*/ 171450 h 692150"/>
                  <a:gd name="connsiteX13" fmla="*/ 2466975 w 2559331"/>
                  <a:gd name="connsiteY13" fmla="*/ 95250 h 692150"/>
                  <a:gd name="connsiteX14" fmla="*/ 511175 w 2559331"/>
                  <a:gd name="connsiteY14" fmla="*/ 184150 h 692150"/>
                  <a:gd name="connsiteX15" fmla="*/ 180975 w 2559331"/>
                  <a:gd name="connsiteY15" fmla="*/ 0 h 692150"/>
                  <a:gd name="connsiteX0" fmla="*/ 180975 w 2559331"/>
                  <a:gd name="connsiteY0" fmla="*/ 0 h 688975"/>
                  <a:gd name="connsiteX1" fmla="*/ 6350 w 2559331"/>
                  <a:gd name="connsiteY1" fmla="*/ 152400 h 688975"/>
                  <a:gd name="connsiteX2" fmla="*/ 9525 w 2559331"/>
                  <a:gd name="connsiteY2" fmla="*/ 241300 h 688975"/>
                  <a:gd name="connsiteX3" fmla="*/ 2454275 w 2559331"/>
                  <a:gd name="connsiteY3" fmla="*/ 234950 h 688975"/>
                  <a:gd name="connsiteX4" fmla="*/ 2454275 w 2559331"/>
                  <a:gd name="connsiteY4" fmla="*/ 552450 h 688975"/>
                  <a:gd name="connsiteX5" fmla="*/ 66675 w 2559331"/>
                  <a:gd name="connsiteY5" fmla="*/ 565150 h 688975"/>
                  <a:gd name="connsiteX6" fmla="*/ 88900 w 2559331"/>
                  <a:gd name="connsiteY6" fmla="*/ 568325 h 688975"/>
                  <a:gd name="connsiteX7" fmla="*/ 92075 w 2559331"/>
                  <a:gd name="connsiteY7" fmla="*/ 520700 h 688975"/>
                  <a:gd name="connsiteX8" fmla="*/ 0 w 2559331"/>
                  <a:gd name="connsiteY8" fmla="*/ 593725 h 688975"/>
                  <a:gd name="connsiteX9" fmla="*/ 6350 w 2559331"/>
                  <a:gd name="connsiteY9" fmla="*/ 688975 h 688975"/>
                  <a:gd name="connsiteX10" fmla="*/ 2559050 w 2559331"/>
                  <a:gd name="connsiteY10" fmla="*/ 685800 h 688975"/>
                  <a:gd name="connsiteX11" fmla="*/ 2552700 w 2559331"/>
                  <a:gd name="connsiteY11" fmla="*/ 171450 h 688975"/>
                  <a:gd name="connsiteX12" fmla="*/ 2466975 w 2559331"/>
                  <a:gd name="connsiteY12" fmla="*/ 95250 h 688975"/>
                  <a:gd name="connsiteX13" fmla="*/ 511175 w 2559331"/>
                  <a:gd name="connsiteY13" fmla="*/ 184150 h 688975"/>
                  <a:gd name="connsiteX14" fmla="*/ 180975 w 2559331"/>
                  <a:gd name="connsiteY14" fmla="*/ 0 h 688975"/>
                  <a:gd name="connsiteX0" fmla="*/ 180975 w 2572231"/>
                  <a:gd name="connsiteY0" fmla="*/ 0 h 688975"/>
                  <a:gd name="connsiteX1" fmla="*/ 6350 w 2572231"/>
                  <a:gd name="connsiteY1" fmla="*/ 152400 h 688975"/>
                  <a:gd name="connsiteX2" fmla="*/ 9525 w 2572231"/>
                  <a:gd name="connsiteY2" fmla="*/ 241300 h 688975"/>
                  <a:gd name="connsiteX3" fmla="*/ 2454275 w 2572231"/>
                  <a:gd name="connsiteY3" fmla="*/ 234950 h 688975"/>
                  <a:gd name="connsiteX4" fmla="*/ 2454275 w 2572231"/>
                  <a:gd name="connsiteY4" fmla="*/ 552450 h 688975"/>
                  <a:gd name="connsiteX5" fmla="*/ 66675 w 2572231"/>
                  <a:gd name="connsiteY5" fmla="*/ 565150 h 688975"/>
                  <a:gd name="connsiteX6" fmla="*/ 88900 w 2572231"/>
                  <a:gd name="connsiteY6" fmla="*/ 568325 h 688975"/>
                  <a:gd name="connsiteX7" fmla="*/ 92075 w 2572231"/>
                  <a:gd name="connsiteY7" fmla="*/ 520700 h 688975"/>
                  <a:gd name="connsiteX8" fmla="*/ 0 w 2572231"/>
                  <a:gd name="connsiteY8" fmla="*/ 593725 h 688975"/>
                  <a:gd name="connsiteX9" fmla="*/ 6350 w 2572231"/>
                  <a:gd name="connsiteY9" fmla="*/ 688975 h 688975"/>
                  <a:gd name="connsiteX10" fmla="*/ 2559050 w 2572231"/>
                  <a:gd name="connsiteY10" fmla="*/ 685800 h 688975"/>
                  <a:gd name="connsiteX11" fmla="*/ 2552700 w 2572231"/>
                  <a:gd name="connsiteY11" fmla="*/ 171450 h 688975"/>
                  <a:gd name="connsiteX12" fmla="*/ 2466975 w 2572231"/>
                  <a:gd name="connsiteY12" fmla="*/ 95250 h 688975"/>
                  <a:gd name="connsiteX13" fmla="*/ 511175 w 2572231"/>
                  <a:gd name="connsiteY13" fmla="*/ 184150 h 688975"/>
                  <a:gd name="connsiteX14" fmla="*/ 180975 w 2572231"/>
                  <a:gd name="connsiteY14" fmla="*/ 0 h 688975"/>
                  <a:gd name="connsiteX0" fmla="*/ 180975 w 2572231"/>
                  <a:gd name="connsiteY0" fmla="*/ 0 h 688975"/>
                  <a:gd name="connsiteX1" fmla="*/ 6350 w 2572231"/>
                  <a:gd name="connsiteY1" fmla="*/ 152400 h 688975"/>
                  <a:gd name="connsiteX2" fmla="*/ 9525 w 2572231"/>
                  <a:gd name="connsiteY2" fmla="*/ 241300 h 688975"/>
                  <a:gd name="connsiteX3" fmla="*/ 2454275 w 2572231"/>
                  <a:gd name="connsiteY3" fmla="*/ 234950 h 688975"/>
                  <a:gd name="connsiteX4" fmla="*/ 2454275 w 2572231"/>
                  <a:gd name="connsiteY4" fmla="*/ 552450 h 688975"/>
                  <a:gd name="connsiteX5" fmla="*/ 66675 w 2572231"/>
                  <a:gd name="connsiteY5" fmla="*/ 565150 h 688975"/>
                  <a:gd name="connsiteX6" fmla="*/ 88900 w 2572231"/>
                  <a:gd name="connsiteY6" fmla="*/ 568325 h 688975"/>
                  <a:gd name="connsiteX7" fmla="*/ 92075 w 2572231"/>
                  <a:gd name="connsiteY7" fmla="*/ 520700 h 688975"/>
                  <a:gd name="connsiteX8" fmla="*/ 0 w 2572231"/>
                  <a:gd name="connsiteY8" fmla="*/ 593725 h 688975"/>
                  <a:gd name="connsiteX9" fmla="*/ 6350 w 2572231"/>
                  <a:gd name="connsiteY9" fmla="*/ 688975 h 688975"/>
                  <a:gd name="connsiteX10" fmla="*/ 2559050 w 2572231"/>
                  <a:gd name="connsiteY10" fmla="*/ 685800 h 688975"/>
                  <a:gd name="connsiteX11" fmla="*/ 2552700 w 2572231"/>
                  <a:gd name="connsiteY11" fmla="*/ 171450 h 688975"/>
                  <a:gd name="connsiteX12" fmla="*/ 2466975 w 2572231"/>
                  <a:gd name="connsiteY12" fmla="*/ 95250 h 688975"/>
                  <a:gd name="connsiteX13" fmla="*/ 511175 w 2572231"/>
                  <a:gd name="connsiteY13" fmla="*/ 184150 h 688975"/>
                  <a:gd name="connsiteX14" fmla="*/ 180975 w 2572231"/>
                  <a:gd name="connsiteY14" fmla="*/ 0 h 688975"/>
                  <a:gd name="connsiteX0" fmla="*/ 180975 w 2574798"/>
                  <a:gd name="connsiteY0" fmla="*/ 0 h 688975"/>
                  <a:gd name="connsiteX1" fmla="*/ 6350 w 2574798"/>
                  <a:gd name="connsiteY1" fmla="*/ 152400 h 688975"/>
                  <a:gd name="connsiteX2" fmla="*/ 9525 w 2574798"/>
                  <a:gd name="connsiteY2" fmla="*/ 241300 h 688975"/>
                  <a:gd name="connsiteX3" fmla="*/ 2454275 w 2574798"/>
                  <a:gd name="connsiteY3" fmla="*/ 234950 h 688975"/>
                  <a:gd name="connsiteX4" fmla="*/ 2454275 w 2574798"/>
                  <a:gd name="connsiteY4" fmla="*/ 552450 h 688975"/>
                  <a:gd name="connsiteX5" fmla="*/ 66675 w 2574798"/>
                  <a:gd name="connsiteY5" fmla="*/ 565150 h 688975"/>
                  <a:gd name="connsiteX6" fmla="*/ 88900 w 2574798"/>
                  <a:gd name="connsiteY6" fmla="*/ 568325 h 688975"/>
                  <a:gd name="connsiteX7" fmla="*/ 92075 w 2574798"/>
                  <a:gd name="connsiteY7" fmla="*/ 520700 h 688975"/>
                  <a:gd name="connsiteX8" fmla="*/ 0 w 2574798"/>
                  <a:gd name="connsiteY8" fmla="*/ 593725 h 688975"/>
                  <a:gd name="connsiteX9" fmla="*/ 6350 w 2574798"/>
                  <a:gd name="connsiteY9" fmla="*/ 688975 h 688975"/>
                  <a:gd name="connsiteX10" fmla="*/ 2562225 w 2574798"/>
                  <a:gd name="connsiteY10" fmla="*/ 666750 h 688975"/>
                  <a:gd name="connsiteX11" fmla="*/ 2552700 w 2574798"/>
                  <a:gd name="connsiteY11" fmla="*/ 171450 h 688975"/>
                  <a:gd name="connsiteX12" fmla="*/ 2466975 w 2574798"/>
                  <a:gd name="connsiteY12" fmla="*/ 95250 h 688975"/>
                  <a:gd name="connsiteX13" fmla="*/ 511175 w 2574798"/>
                  <a:gd name="connsiteY13" fmla="*/ 184150 h 688975"/>
                  <a:gd name="connsiteX14" fmla="*/ 180975 w 2574798"/>
                  <a:gd name="connsiteY14" fmla="*/ 0 h 688975"/>
                  <a:gd name="connsiteX0" fmla="*/ 180975 w 2574798"/>
                  <a:gd name="connsiteY0" fmla="*/ 0 h 688975"/>
                  <a:gd name="connsiteX1" fmla="*/ 6350 w 2574798"/>
                  <a:gd name="connsiteY1" fmla="*/ 152400 h 688975"/>
                  <a:gd name="connsiteX2" fmla="*/ 9525 w 2574798"/>
                  <a:gd name="connsiteY2" fmla="*/ 241300 h 688975"/>
                  <a:gd name="connsiteX3" fmla="*/ 2454275 w 2574798"/>
                  <a:gd name="connsiteY3" fmla="*/ 234950 h 688975"/>
                  <a:gd name="connsiteX4" fmla="*/ 2454275 w 2574798"/>
                  <a:gd name="connsiteY4" fmla="*/ 552450 h 688975"/>
                  <a:gd name="connsiteX5" fmla="*/ 66675 w 2574798"/>
                  <a:gd name="connsiteY5" fmla="*/ 565150 h 688975"/>
                  <a:gd name="connsiteX6" fmla="*/ 88900 w 2574798"/>
                  <a:gd name="connsiteY6" fmla="*/ 568325 h 688975"/>
                  <a:gd name="connsiteX7" fmla="*/ 92075 w 2574798"/>
                  <a:gd name="connsiteY7" fmla="*/ 520700 h 688975"/>
                  <a:gd name="connsiteX8" fmla="*/ 0 w 2574798"/>
                  <a:gd name="connsiteY8" fmla="*/ 593725 h 688975"/>
                  <a:gd name="connsiteX9" fmla="*/ 6350 w 2574798"/>
                  <a:gd name="connsiteY9" fmla="*/ 688975 h 688975"/>
                  <a:gd name="connsiteX10" fmla="*/ 2562225 w 2574798"/>
                  <a:gd name="connsiteY10" fmla="*/ 666750 h 688975"/>
                  <a:gd name="connsiteX11" fmla="*/ 2552700 w 2574798"/>
                  <a:gd name="connsiteY11" fmla="*/ 171450 h 688975"/>
                  <a:gd name="connsiteX12" fmla="*/ 2466975 w 2574798"/>
                  <a:gd name="connsiteY12" fmla="*/ 95250 h 688975"/>
                  <a:gd name="connsiteX13" fmla="*/ 511175 w 2574798"/>
                  <a:gd name="connsiteY13" fmla="*/ 184150 h 688975"/>
                  <a:gd name="connsiteX14" fmla="*/ 180975 w 2574798"/>
                  <a:gd name="connsiteY14" fmla="*/ 0 h 688975"/>
                  <a:gd name="connsiteX0" fmla="*/ 180975 w 2577418"/>
                  <a:gd name="connsiteY0" fmla="*/ 0 h 688975"/>
                  <a:gd name="connsiteX1" fmla="*/ 6350 w 2577418"/>
                  <a:gd name="connsiteY1" fmla="*/ 152400 h 688975"/>
                  <a:gd name="connsiteX2" fmla="*/ 9525 w 2577418"/>
                  <a:gd name="connsiteY2" fmla="*/ 241300 h 688975"/>
                  <a:gd name="connsiteX3" fmla="*/ 2454275 w 2577418"/>
                  <a:gd name="connsiteY3" fmla="*/ 234950 h 688975"/>
                  <a:gd name="connsiteX4" fmla="*/ 2454275 w 2577418"/>
                  <a:gd name="connsiteY4" fmla="*/ 552450 h 688975"/>
                  <a:gd name="connsiteX5" fmla="*/ 66675 w 2577418"/>
                  <a:gd name="connsiteY5" fmla="*/ 565150 h 688975"/>
                  <a:gd name="connsiteX6" fmla="*/ 88900 w 2577418"/>
                  <a:gd name="connsiteY6" fmla="*/ 568325 h 688975"/>
                  <a:gd name="connsiteX7" fmla="*/ 92075 w 2577418"/>
                  <a:gd name="connsiteY7" fmla="*/ 520700 h 688975"/>
                  <a:gd name="connsiteX8" fmla="*/ 0 w 2577418"/>
                  <a:gd name="connsiteY8" fmla="*/ 593725 h 688975"/>
                  <a:gd name="connsiteX9" fmla="*/ 6350 w 2577418"/>
                  <a:gd name="connsiteY9" fmla="*/ 688975 h 688975"/>
                  <a:gd name="connsiteX10" fmla="*/ 2565400 w 2577418"/>
                  <a:gd name="connsiteY10" fmla="*/ 688975 h 688975"/>
                  <a:gd name="connsiteX11" fmla="*/ 2552700 w 2577418"/>
                  <a:gd name="connsiteY11" fmla="*/ 171450 h 688975"/>
                  <a:gd name="connsiteX12" fmla="*/ 2466975 w 2577418"/>
                  <a:gd name="connsiteY12" fmla="*/ 95250 h 688975"/>
                  <a:gd name="connsiteX13" fmla="*/ 511175 w 2577418"/>
                  <a:gd name="connsiteY13" fmla="*/ 184150 h 688975"/>
                  <a:gd name="connsiteX14" fmla="*/ 180975 w 2577418"/>
                  <a:gd name="connsiteY14" fmla="*/ 0 h 688975"/>
                  <a:gd name="connsiteX0" fmla="*/ 180975 w 2577418"/>
                  <a:gd name="connsiteY0" fmla="*/ 0 h 688975"/>
                  <a:gd name="connsiteX1" fmla="*/ 6350 w 2577418"/>
                  <a:gd name="connsiteY1" fmla="*/ 152400 h 688975"/>
                  <a:gd name="connsiteX2" fmla="*/ 9525 w 2577418"/>
                  <a:gd name="connsiteY2" fmla="*/ 241300 h 688975"/>
                  <a:gd name="connsiteX3" fmla="*/ 2454275 w 2577418"/>
                  <a:gd name="connsiteY3" fmla="*/ 234950 h 688975"/>
                  <a:gd name="connsiteX4" fmla="*/ 2454275 w 2577418"/>
                  <a:gd name="connsiteY4" fmla="*/ 552450 h 688975"/>
                  <a:gd name="connsiteX5" fmla="*/ 66675 w 2577418"/>
                  <a:gd name="connsiteY5" fmla="*/ 565150 h 688975"/>
                  <a:gd name="connsiteX6" fmla="*/ 88900 w 2577418"/>
                  <a:gd name="connsiteY6" fmla="*/ 568325 h 688975"/>
                  <a:gd name="connsiteX7" fmla="*/ 92075 w 2577418"/>
                  <a:gd name="connsiteY7" fmla="*/ 520700 h 688975"/>
                  <a:gd name="connsiteX8" fmla="*/ 0 w 2577418"/>
                  <a:gd name="connsiteY8" fmla="*/ 593725 h 688975"/>
                  <a:gd name="connsiteX9" fmla="*/ 6350 w 2577418"/>
                  <a:gd name="connsiteY9" fmla="*/ 688975 h 688975"/>
                  <a:gd name="connsiteX10" fmla="*/ 2565400 w 2577418"/>
                  <a:gd name="connsiteY10" fmla="*/ 688975 h 688975"/>
                  <a:gd name="connsiteX11" fmla="*/ 2552700 w 2577418"/>
                  <a:gd name="connsiteY11" fmla="*/ 171450 h 688975"/>
                  <a:gd name="connsiteX12" fmla="*/ 2466975 w 2577418"/>
                  <a:gd name="connsiteY12" fmla="*/ 95250 h 688975"/>
                  <a:gd name="connsiteX13" fmla="*/ 511175 w 2577418"/>
                  <a:gd name="connsiteY13" fmla="*/ 184150 h 688975"/>
                  <a:gd name="connsiteX14" fmla="*/ 180975 w 2577418"/>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54275 w 2570812"/>
                  <a:gd name="connsiteY3" fmla="*/ 234950 h 688975"/>
                  <a:gd name="connsiteX4" fmla="*/ 2454275 w 2570812"/>
                  <a:gd name="connsiteY4" fmla="*/ 552450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511175 w 2570812"/>
                  <a:gd name="connsiteY13" fmla="*/ 1841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4275 w 2570812"/>
                  <a:gd name="connsiteY4" fmla="*/ 552450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511175 w 2570812"/>
                  <a:gd name="connsiteY13" fmla="*/ 1841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511175 w 2570812"/>
                  <a:gd name="connsiteY13" fmla="*/ 1841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485775 w 2570812"/>
                  <a:gd name="connsiteY13" fmla="*/ 1714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180975 w 2570812"/>
                  <a:gd name="connsiteY13" fmla="*/ 0 h 688975"/>
                  <a:gd name="connsiteX0" fmla="*/ 180975 w 2570812"/>
                  <a:gd name="connsiteY0" fmla="*/ 31750 h 720725"/>
                  <a:gd name="connsiteX1" fmla="*/ 6350 w 2570812"/>
                  <a:gd name="connsiteY1" fmla="*/ 184150 h 720725"/>
                  <a:gd name="connsiteX2" fmla="*/ 9525 w 2570812"/>
                  <a:gd name="connsiteY2" fmla="*/ 273050 h 720725"/>
                  <a:gd name="connsiteX3" fmla="*/ 2460625 w 2570812"/>
                  <a:gd name="connsiteY3" fmla="*/ 279400 h 720725"/>
                  <a:gd name="connsiteX4" fmla="*/ 2457450 w 2570812"/>
                  <a:gd name="connsiteY4" fmla="*/ 593725 h 720725"/>
                  <a:gd name="connsiteX5" fmla="*/ 66675 w 2570812"/>
                  <a:gd name="connsiteY5" fmla="*/ 596900 h 720725"/>
                  <a:gd name="connsiteX6" fmla="*/ 88900 w 2570812"/>
                  <a:gd name="connsiteY6" fmla="*/ 600075 h 720725"/>
                  <a:gd name="connsiteX7" fmla="*/ 92075 w 2570812"/>
                  <a:gd name="connsiteY7" fmla="*/ 552450 h 720725"/>
                  <a:gd name="connsiteX8" fmla="*/ 0 w 2570812"/>
                  <a:gd name="connsiteY8" fmla="*/ 625475 h 720725"/>
                  <a:gd name="connsiteX9" fmla="*/ 6350 w 2570812"/>
                  <a:gd name="connsiteY9" fmla="*/ 720725 h 720725"/>
                  <a:gd name="connsiteX10" fmla="*/ 2565400 w 2570812"/>
                  <a:gd name="connsiteY10" fmla="*/ 720725 h 720725"/>
                  <a:gd name="connsiteX11" fmla="*/ 2552700 w 2570812"/>
                  <a:gd name="connsiteY11" fmla="*/ 203200 h 720725"/>
                  <a:gd name="connsiteX12" fmla="*/ 2336800 w 2570812"/>
                  <a:gd name="connsiteY12" fmla="*/ 0 h 720725"/>
                  <a:gd name="connsiteX13" fmla="*/ 180975 w 2570812"/>
                  <a:gd name="connsiteY13" fmla="*/ 31750 h 72072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352675 w 2570812"/>
                  <a:gd name="connsiteY12" fmla="*/ 19050 h 688975"/>
                  <a:gd name="connsiteX13" fmla="*/ 180975 w 2570812"/>
                  <a:gd name="connsiteY13" fmla="*/ 0 h 6889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352675 w 2570812"/>
                  <a:gd name="connsiteY12" fmla="*/ 44450 h 714375"/>
                  <a:gd name="connsiteX13" fmla="*/ 225425 w 2570812"/>
                  <a:gd name="connsiteY13" fmla="*/ 0 h 7143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308225 w 2570812"/>
                  <a:gd name="connsiteY12" fmla="*/ 12700 h 714375"/>
                  <a:gd name="connsiteX13" fmla="*/ 225425 w 2570812"/>
                  <a:gd name="connsiteY13" fmla="*/ 0 h 7143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295525 w 2570812"/>
                  <a:gd name="connsiteY12" fmla="*/ 0 h 714375"/>
                  <a:gd name="connsiteX13" fmla="*/ 225425 w 2570812"/>
                  <a:gd name="connsiteY13" fmla="*/ 0 h 7143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295525 w 2570812"/>
                  <a:gd name="connsiteY12" fmla="*/ 0 h 714375"/>
                  <a:gd name="connsiteX13" fmla="*/ 225425 w 2570812"/>
                  <a:gd name="connsiteY13" fmla="*/ 0 h 714375"/>
                  <a:gd name="connsiteX0" fmla="*/ 225425 w 2573535"/>
                  <a:gd name="connsiteY0" fmla="*/ 0 h 714375"/>
                  <a:gd name="connsiteX1" fmla="*/ 6350 w 2573535"/>
                  <a:gd name="connsiteY1" fmla="*/ 177800 h 714375"/>
                  <a:gd name="connsiteX2" fmla="*/ 9525 w 2573535"/>
                  <a:gd name="connsiteY2" fmla="*/ 266700 h 714375"/>
                  <a:gd name="connsiteX3" fmla="*/ 2460625 w 2573535"/>
                  <a:gd name="connsiteY3" fmla="*/ 273050 h 714375"/>
                  <a:gd name="connsiteX4" fmla="*/ 2457450 w 2573535"/>
                  <a:gd name="connsiteY4" fmla="*/ 587375 h 714375"/>
                  <a:gd name="connsiteX5" fmla="*/ 66675 w 2573535"/>
                  <a:gd name="connsiteY5" fmla="*/ 590550 h 714375"/>
                  <a:gd name="connsiteX6" fmla="*/ 88900 w 2573535"/>
                  <a:gd name="connsiteY6" fmla="*/ 593725 h 714375"/>
                  <a:gd name="connsiteX7" fmla="*/ 92075 w 2573535"/>
                  <a:gd name="connsiteY7" fmla="*/ 546100 h 714375"/>
                  <a:gd name="connsiteX8" fmla="*/ 0 w 2573535"/>
                  <a:gd name="connsiteY8" fmla="*/ 619125 h 714375"/>
                  <a:gd name="connsiteX9" fmla="*/ 6350 w 2573535"/>
                  <a:gd name="connsiteY9" fmla="*/ 714375 h 714375"/>
                  <a:gd name="connsiteX10" fmla="*/ 2565400 w 2573535"/>
                  <a:gd name="connsiteY10" fmla="*/ 714375 h 714375"/>
                  <a:gd name="connsiteX11" fmla="*/ 2567732 w 2573535"/>
                  <a:gd name="connsiteY11" fmla="*/ 201861 h 714375"/>
                  <a:gd name="connsiteX12" fmla="*/ 2295525 w 2573535"/>
                  <a:gd name="connsiteY12" fmla="*/ 0 h 714375"/>
                  <a:gd name="connsiteX13" fmla="*/ 225425 w 2573535"/>
                  <a:gd name="connsiteY13" fmla="*/ 0 h 714375"/>
                  <a:gd name="connsiteX0" fmla="*/ 225425 w 2575177"/>
                  <a:gd name="connsiteY0" fmla="*/ 0 h 714375"/>
                  <a:gd name="connsiteX1" fmla="*/ 6350 w 2575177"/>
                  <a:gd name="connsiteY1" fmla="*/ 177800 h 714375"/>
                  <a:gd name="connsiteX2" fmla="*/ 9525 w 2575177"/>
                  <a:gd name="connsiteY2" fmla="*/ 266700 h 714375"/>
                  <a:gd name="connsiteX3" fmla="*/ 2460625 w 2575177"/>
                  <a:gd name="connsiteY3" fmla="*/ 273050 h 714375"/>
                  <a:gd name="connsiteX4" fmla="*/ 2457450 w 2575177"/>
                  <a:gd name="connsiteY4" fmla="*/ 587375 h 714375"/>
                  <a:gd name="connsiteX5" fmla="*/ 66675 w 2575177"/>
                  <a:gd name="connsiteY5" fmla="*/ 590550 h 714375"/>
                  <a:gd name="connsiteX6" fmla="*/ 88900 w 2575177"/>
                  <a:gd name="connsiteY6" fmla="*/ 593725 h 714375"/>
                  <a:gd name="connsiteX7" fmla="*/ 92075 w 2575177"/>
                  <a:gd name="connsiteY7" fmla="*/ 546100 h 714375"/>
                  <a:gd name="connsiteX8" fmla="*/ 0 w 2575177"/>
                  <a:gd name="connsiteY8" fmla="*/ 619125 h 714375"/>
                  <a:gd name="connsiteX9" fmla="*/ 6350 w 2575177"/>
                  <a:gd name="connsiteY9" fmla="*/ 714375 h 714375"/>
                  <a:gd name="connsiteX10" fmla="*/ 2565400 w 2575177"/>
                  <a:gd name="connsiteY10" fmla="*/ 714375 h 714375"/>
                  <a:gd name="connsiteX11" fmla="*/ 2572743 w 2575177"/>
                  <a:gd name="connsiteY11" fmla="*/ 201861 h 714375"/>
                  <a:gd name="connsiteX12" fmla="*/ 2295525 w 2575177"/>
                  <a:gd name="connsiteY12" fmla="*/ 0 h 714375"/>
                  <a:gd name="connsiteX13" fmla="*/ 225425 w 2575177"/>
                  <a:gd name="connsiteY13" fmla="*/ 0 h 714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75177" h="714375">
                    <a:moveTo>
                      <a:pt x="225425" y="0"/>
                    </a:moveTo>
                    <a:lnTo>
                      <a:pt x="6350" y="177800"/>
                    </a:lnTo>
                    <a:lnTo>
                      <a:pt x="9525" y="266700"/>
                    </a:lnTo>
                    <a:lnTo>
                      <a:pt x="2460625" y="273050"/>
                    </a:lnTo>
                    <a:cubicBezTo>
                      <a:pt x="2459567" y="377825"/>
                      <a:pt x="2458508" y="482600"/>
                      <a:pt x="2457450" y="587375"/>
                    </a:cubicBezTo>
                    <a:lnTo>
                      <a:pt x="66675" y="590550"/>
                    </a:lnTo>
                    <a:cubicBezTo>
                      <a:pt x="69850" y="588433"/>
                      <a:pt x="85725" y="595842"/>
                      <a:pt x="88900" y="593725"/>
                    </a:cubicBezTo>
                    <a:lnTo>
                      <a:pt x="92075" y="546100"/>
                    </a:lnTo>
                    <a:lnTo>
                      <a:pt x="0" y="619125"/>
                    </a:lnTo>
                    <a:lnTo>
                      <a:pt x="6350" y="714375"/>
                    </a:lnTo>
                    <a:lnTo>
                      <a:pt x="2565400" y="714375"/>
                    </a:lnTo>
                    <a:cubicBezTo>
                      <a:pt x="2583392" y="672042"/>
                      <a:pt x="2570626" y="377544"/>
                      <a:pt x="2572743" y="201861"/>
                    </a:cubicBezTo>
                    <a:cubicBezTo>
                      <a:pt x="2487018" y="120369"/>
                      <a:pt x="2381250" y="65617"/>
                      <a:pt x="2295525" y="0"/>
                    </a:cubicBezTo>
                    <a:lnTo>
                      <a:pt x="225425" y="0"/>
                    </a:lnTo>
                    <a:close/>
                  </a:path>
                </a:pathLst>
              </a:custGeom>
              <a:solidFill>
                <a:schemeClr val="bg2">
                  <a:lumMod val="75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42" name="Rectangle 22">
                <a:extLst>
                  <a:ext uri="{FF2B5EF4-FFF2-40B4-BE49-F238E27FC236}">
                    <a16:creationId xmlns:a16="http://schemas.microsoft.com/office/drawing/2014/main" id="{DE4C46FB-6130-4BA1-A012-21EA2F77E175}"/>
                  </a:ext>
                </a:extLst>
              </p:cNvPr>
              <p:cNvSpPr/>
              <p:nvPr/>
            </p:nvSpPr>
            <p:spPr>
              <a:xfrm>
                <a:off x="3707904" y="3762375"/>
                <a:ext cx="2376264" cy="321543"/>
              </a:xfrm>
              <a:custGeom>
                <a:avLst/>
                <a:gdLst>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264" h="321543">
                    <a:moveTo>
                      <a:pt x="0" y="0"/>
                    </a:moveTo>
                    <a:lnTo>
                      <a:pt x="2376264" y="0"/>
                    </a:lnTo>
                    <a:lnTo>
                      <a:pt x="2376264" y="321543"/>
                    </a:lnTo>
                    <a:lnTo>
                      <a:pt x="0" y="321543"/>
                    </a:lnTo>
                    <a:cubicBezTo>
                      <a:pt x="34925" y="258812"/>
                      <a:pt x="50800" y="110356"/>
                      <a:pt x="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grpSp>
          <p:nvGrpSpPr>
            <p:cNvPr id="35" name="Group 34">
              <a:extLst>
                <a:ext uri="{FF2B5EF4-FFF2-40B4-BE49-F238E27FC236}">
                  <a16:creationId xmlns:a16="http://schemas.microsoft.com/office/drawing/2014/main" id="{6C55CF94-609E-46D9-8671-FB61DC312F48}"/>
                </a:ext>
              </a:extLst>
            </p:cNvPr>
            <p:cNvGrpSpPr/>
            <p:nvPr/>
          </p:nvGrpSpPr>
          <p:grpSpPr>
            <a:xfrm>
              <a:off x="4203709" y="4329734"/>
              <a:ext cx="1681345" cy="465751"/>
              <a:chOff x="3622676" y="3492499"/>
              <a:chExt cx="2578868" cy="714375"/>
            </a:xfrm>
            <a:effectLst>
              <a:outerShdw blurRad="50800" dist="38100" dir="8100000" algn="tr" rotWithShape="0">
                <a:prstClr val="black">
                  <a:alpha val="40000"/>
                </a:prstClr>
              </a:outerShdw>
            </a:effectLst>
          </p:grpSpPr>
          <p:sp>
            <p:nvSpPr>
              <p:cNvPr id="39" name="Freeform 24">
                <a:extLst>
                  <a:ext uri="{FF2B5EF4-FFF2-40B4-BE49-F238E27FC236}">
                    <a16:creationId xmlns:a16="http://schemas.microsoft.com/office/drawing/2014/main" id="{22E8AFE3-AFB3-4B3D-A743-59B1C4875B2F}"/>
                  </a:ext>
                </a:extLst>
              </p:cNvPr>
              <p:cNvSpPr/>
              <p:nvPr/>
            </p:nvSpPr>
            <p:spPr>
              <a:xfrm>
                <a:off x="3622676" y="3492499"/>
                <a:ext cx="2578868" cy="714375"/>
              </a:xfrm>
              <a:custGeom>
                <a:avLst/>
                <a:gdLst>
                  <a:gd name="connsiteX0" fmla="*/ 190500 w 2559050"/>
                  <a:gd name="connsiteY0" fmla="*/ 0 h 698500"/>
                  <a:gd name="connsiteX1" fmla="*/ 0 w 2559050"/>
                  <a:gd name="connsiteY1" fmla="*/ 152400 h 698500"/>
                  <a:gd name="connsiteX2" fmla="*/ 6350 w 2559050"/>
                  <a:gd name="connsiteY2" fmla="*/ 215900 h 698500"/>
                  <a:gd name="connsiteX3" fmla="*/ 2501900 w 2559050"/>
                  <a:gd name="connsiteY3" fmla="*/ 241300 h 698500"/>
                  <a:gd name="connsiteX4" fmla="*/ 2470150 w 2559050"/>
                  <a:gd name="connsiteY4" fmla="*/ 552450 h 698500"/>
                  <a:gd name="connsiteX5" fmla="*/ 76200 w 2559050"/>
                  <a:gd name="connsiteY5" fmla="*/ 565150 h 698500"/>
                  <a:gd name="connsiteX6" fmla="*/ 101600 w 2559050"/>
                  <a:gd name="connsiteY6" fmla="*/ 520700 h 698500"/>
                  <a:gd name="connsiteX7" fmla="*/ 6350 w 2559050"/>
                  <a:gd name="connsiteY7" fmla="*/ 577850 h 698500"/>
                  <a:gd name="connsiteX8" fmla="*/ 44450 w 2559050"/>
                  <a:gd name="connsiteY8" fmla="*/ 666750 h 698500"/>
                  <a:gd name="connsiteX9" fmla="*/ 2400300 w 2559050"/>
                  <a:gd name="connsiteY9" fmla="*/ 692150 h 698500"/>
                  <a:gd name="connsiteX10" fmla="*/ 2432050 w 2559050"/>
                  <a:gd name="connsiteY10" fmla="*/ 666750 h 698500"/>
                  <a:gd name="connsiteX11" fmla="*/ 2501900 w 2559050"/>
                  <a:gd name="connsiteY11" fmla="*/ 698500 h 698500"/>
                  <a:gd name="connsiteX12" fmla="*/ 2552700 w 2559050"/>
                  <a:gd name="connsiteY12" fmla="*/ 685800 h 698500"/>
                  <a:gd name="connsiteX13" fmla="*/ 2559050 w 2559050"/>
                  <a:gd name="connsiteY13" fmla="*/ 158750 h 698500"/>
                  <a:gd name="connsiteX14" fmla="*/ 2476500 w 2559050"/>
                  <a:gd name="connsiteY14" fmla="*/ 95250 h 698500"/>
                  <a:gd name="connsiteX15" fmla="*/ 520700 w 2559050"/>
                  <a:gd name="connsiteY15" fmla="*/ 184150 h 698500"/>
                  <a:gd name="connsiteX16" fmla="*/ 190500 w 2559050"/>
                  <a:gd name="connsiteY16" fmla="*/ 0 h 698500"/>
                  <a:gd name="connsiteX0" fmla="*/ 190500 w 2559050"/>
                  <a:gd name="connsiteY0" fmla="*/ 0 h 698500"/>
                  <a:gd name="connsiteX1" fmla="*/ 0 w 2559050"/>
                  <a:gd name="connsiteY1" fmla="*/ 152400 h 698500"/>
                  <a:gd name="connsiteX2" fmla="*/ 19050 w 2559050"/>
                  <a:gd name="connsiteY2" fmla="*/ 241300 h 698500"/>
                  <a:gd name="connsiteX3" fmla="*/ 2501900 w 2559050"/>
                  <a:gd name="connsiteY3" fmla="*/ 241300 h 698500"/>
                  <a:gd name="connsiteX4" fmla="*/ 2470150 w 2559050"/>
                  <a:gd name="connsiteY4" fmla="*/ 552450 h 698500"/>
                  <a:gd name="connsiteX5" fmla="*/ 76200 w 2559050"/>
                  <a:gd name="connsiteY5" fmla="*/ 565150 h 698500"/>
                  <a:gd name="connsiteX6" fmla="*/ 101600 w 2559050"/>
                  <a:gd name="connsiteY6" fmla="*/ 520700 h 698500"/>
                  <a:gd name="connsiteX7" fmla="*/ 6350 w 2559050"/>
                  <a:gd name="connsiteY7" fmla="*/ 577850 h 698500"/>
                  <a:gd name="connsiteX8" fmla="*/ 44450 w 2559050"/>
                  <a:gd name="connsiteY8" fmla="*/ 666750 h 698500"/>
                  <a:gd name="connsiteX9" fmla="*/ 2400300 w 2559050"/>
                  <a:gd name="connsiteY9" fmla="*/ 692150 h 698500"/>
                  <a:gd name="connsiteX10" fmla="*/ 2432050 w 2559050"/>
                  <a:gd name="connsiteY10" fmla="*/ 666750 h 698500"/>
                  <a:gd name="connsiteX11" fmla="*/ 2501900 w 2559050"/>
                  <a:gd name="connsiteY11" fmla="*/ 698500 h 698500"/>
                  <a:gd name="connsiteX12" fmla="*/ 2552700 w 2559050"/>
                  <a:gd name="connsiteY12" fmla="*/ 685800 h 698500"/>
                  <a:gd name="connsiteX13" fmla="*/ 2559050 w 2559050"/>
                  <a:gd name="connsiteY13" fmla="*/ 158750 h 698500"/>
                  <a:gd name="connsiteX14" fmla="*/ 2476500 w 2559050"/>
                  <a:gd name="connsiteY14" fmla="*/ 95250 h 698500"/>
                  <a:gd name="connsiteX15" fmla="*/ 520700 w 2559050"/>
                  <a:gd name="connsiteY15" fmla="*/ 184150 h 698500"/>
                  <a:gd name="connsiteX16" fmla="*/ 190500 w 2559050"/>
                  <a:gd name="connsiteY16" fmla="*/ 0 h 698500"/>
                  <a:gd name="connsiteX0" fmla="*/ 184150 w 2552700"/>
                  <a:gd name="connsiteY0" fmla="*/ 0 h 698500"/>
                  <a:gd name="connsiteX1" fmla="*/ 9525 w 2552700"/>
                  <a:gd name="connsiteY1" fmla="*/ 152400 h 698500"/>
                  <a:gd name="connsiteX2" fmla="*/ 12700 w 2552700"/>
                  <a:gd name="connsiteY2" fmla="*/ 241300 h 698500"/>
                  <a:gd name="connsiteX3" fmla="*/ 2495550 w 2552700"/>
                  <a:gd name="connsiteY3" fmla="*/ 241300 h 698500"/>
                  <a:gd name="connsiteX4" fmla="*/ 2463800 w 2552700"/>
                  <a:gd name="connsiteY4" fmla="*/ 552450 h 698500"/>
                  <a:gd name="connsiteX5" fmla="*/ 69850 w 2552700"/>
                  <a:gd name="connsiteY5" fmla="*/ 565150 h 698500"/>
                  <a:gd name="connsiteX6" fmla="*/ 95250 w 2552700"/>
                  <a:gd name="connsiteY6" fmla="*/ 520700 h 698500"/>
                  <a:gd name="connsiteX7" fmla="*/ 0 w 2552700"/>
                  <a:gd name="connsiteY7" fmla="*/ 577850 h 698500"/>
                  <a:gd name="connsiteX8" fmla="*/ 38100 w 2552700"/>
                  <a:gd name="connsiteY8" fmla="*/ 666750 h 698500"/>
                  <a:gd name="connsiteX9" fmla="*/ 2393950 w 2552700"/>
                  <a:gd name="connsiteY9" fmla="*/ 692150 h 698500"/>
                  <a:gd name="connsiteX10" fmla="*/ 2425700 w 2552700"/>
                  <a:gd name="connsiteY10" fmla="*/ 666750 h 698500"/>
                  <a:gd name="connsiteX11" fmla="*/ 2495550 w 2552700"/>
                  <a:gd name="connsiteY11" fmla="*/ 698500 h 698500"/>
                  <a:gd name="connsiteX12" fmla="*/ 2546350 w 2552700"/>
                  <a:gd name="connsiteY12" fmla="*/ 685800 h 698500"/>
                  <a:gd name="connsiteX13" fmla="*/ 2552700 w 2552700"/>
                  <a:gd name="connsiteY13" fmla="*/ 158750 h 698500"/>
                  <a:gd name="connsiteX14" fmla="*/ 2470150 w 2552700"/>
                  <a:gd name="connsiteY14" fmla="*/ 95250 h 698500"/>
                  <a:gd name="connsiteX15" fmla="*/ 514350 w 2552700"/>
                  <a:gd name="connsiteY15" fmla="*/ 184150 h 698500"/>
                  <a:gd name="connsiteX16" fmla="*/ 184150 w 2552700"/>
                  <a:gd name="connsiteY16" fmla="*/ 0 h 698500"/>
                  <a:gd name="connsiteX0" fmla="*/ 184150 w 2571750"/>
                  <a:gd name="connsiteY0" fmla="*/ 0 h 698500"/>
                  <a:gd name="connsiteX1" fmla="*/ 9525 w 2571750"/>
                  <a:gd name="connsiteY1" fmla="*/ 152400 h 698500"/>
                  <a:gd name="connsiteX2" fmla="*/ 12700 w 2571750"/>
                  <a:gd name="connsiteY2" fmla="*/ 241300 h 698500"/>
                  <a:gd name="connsiteX3" fmla="*/ 2495550 w 2571750"/>
                  <a:gd name="connsiteY3" fmla="*/ 241300 h 698500"/>
                  <a:gd name="connsiteX4" fmla="*/ 2463800 w 2571750"/>
                  <a:gd name="connsiteY4" fmla="*/ 552450 h 698500"/>
                  <a:gd name="connsiteX5" fmla="*/ 69850 w 2571750"/>
                  <a:gd name="connsiteY5" fmla="*/ 565150 h 698500"/>
                  <a:gd name="connsiteX6" fmla="*/ 95250 w 2571750"/>
                  <a:gd name="connsiteY6" fmla="*/ 520700 h 698500"/>
                  <a:gd name="connsiteX7" fmla="*/ 0 w 2571750"/>
                  <a:gd name="connsiteY7" fmla="*/ 577850 h 698500"/>
                  <a:gd name="connsiteX8" fmla="*/ 38100 w 2571750"/>
                  <a:gd name="connsiteY8" fmla="*/ 666750 h 698500"/>
                  <a:gd name="connsiteX9" fmla="*/ 2393950 w 2571750"/>
                  <a:gd name="connsiteY9" fmla="*/ 692150 h 698500"/>
                  <a:gd name="connsiteX10" fmla="*/ 2425700 w 2571750"/>
                  <a:gd name="connsiteY10" fmla="*/ 666750 h 698500"/>
                  <a:gd name="connsiteX11" fmla="*/ 2495550 w 2571750"/>
                  <a:gd name="connsiteY11" fmla="*/ 698500 h 698500"/>
                  <a:gd name="connsiteX12" fmla="*/ 2546350 w 2571750"/>
                  <a:gd name="connsiteY12" fmla="*/ 685800 h 698500"/>
                  <a:gd name="connsiteX13" fmla="*/ 2571750 w 2571750"/>
                  <a:gd name="connsiteY13" fmla="*/ 193675 h 698500"/>
                  <a:gd name="connsiteX14" fmla="*/ 2470150 w 2571750"/>
                  <a:gd name="connsiteY14" fmla="*/ 95250 h 698500"/>
                  <a:gd name="connsiteX15" fmla="*/ 514350 w 2571750"/>
                  <a:gd name="connsiteY15" fmla="*/ 184150 h 698500"/>
                  <a:gd name="connsiteX16" fmla="*/ 184150 w 2571750"/>
                  <a:gd name="connsiteY16" fmla="*/ 0 h 698500"/>
                  <a:gd name="connsiteX0" fmla="*/ 184150 w 2555875"/>
                  <a:gd name="connsiteY0" fmla="*/ 0 h 698500"/>
                  <a:gd name="connsiteX1" fmla="*/ 9525 w 2555875"/>
                  <a:gd name="connsiteY1" fmla="*/ 152400 h 698500"/>
                  <a:gd name="connsiteX2" fmla="*/ 12700 w 2555875"/>
                  <a:gd name="connsiteY2" fmla="*/ 241300 h 698500"/>
                  <a:gd name="connsiteX3" fmla="*/ 2495550 w 2555875"/>
                  <a:gd name="connsiteY3" fmla="*/ 241300 h 698500"/>
                  <a:gd name="connsiteX4" fmla="*/ 2463800 w 2555875"/>
                  <a:gd name="connsiteY4" fmla="*/ 552450 h 698500"/>
                  <a:gd name="connsiteX5" fmla="*/ 69850 w 2555875"/>
                  <a:gd name="connsiteY5" fmla="*/ 565150 h 698500"/>
                  <a:gd name="connsiteX6" fmla="*/ 95250 w 2555875"/>
                  <a:gd name="connsiteY6" fmla="*/ 520700 h 698500"/>
                  <a:gd name="connsiteX7" fmla="*/ 0 w 2555875"/>
                  <a:gd name="connsiteY7" fmla="*/ 577850 h 698500"/>
                  <a:gd name="connsiteX8" fmla="*/ 38100 w 2555875"/>
                  <a:gd name="connsiteY8" fmla="*/ 666750 h 698500"/>
                  <a:gd name="connsiteX9" fmla="*/ 2393950 w 2555875"/>
                  <a:gd name="connsiteY9" fmla="*/ 692150 h 698500"/>
                  <a:gd name="connsiteX10" fmla="*/ 2425700 w 2555875"/>
                  <a:gd name="connsiteY10" fmla="*/ 666750 h 698500"/>
                  <a:gd name="connsiteX11" fmla="*/ 2495550 w 2555875"/>
                  <a:gd name="connsiteY11" fmla="*/ 698500 h 698500"/>
                  <a:gd name="connsiteX12" fmla="*/ 2546350 w 2555875"/>
                  <a:gd name="connsiteY12" fmla="*/ 685800 h 698500"/>
                  <a:gd name="connsiteX13" fmla="*/ 2555875 w 2555875"/>
                  <a:gd name="connsiteY13" fmla="*/ 171450 h 698500"/>
                  <a:gd name="connsiteX14" fmla="*/ 2470150 w 2555875"/>
                  <a:gd name="connsiteY14" fmla="*/ 95250 h 698500"/>
                  <a:gd name="connsiteX15" fmla="*/ 514350 w 2555875"/>
                  <a:gd name="connsiteY15" fmla="*/ 184150 h 698500"/>
                  <a:gd name="connsiteX16" fmla="*/ 184150 w 2555875"/>
                  <a:gd name="connsiteY16" fmla="*/ 0 h 698500"/>
                  <a:gd name="connsiteX0" fmla="*/ 184150 w 2562506"/>
                  <a:gd name="connsiteY0" fmla="*/ 0 h 698500"/>
                  <a:gd name="connsiteX1" fmla="*/ 9525 w 2562506"/>
                  <a:gd name="connsiteY1" fmla="*/ 152400 h 698500"/>
                  <a:gd name="connsiteX2" fmla="*/ 12700 w 2562506"/>
                  <a:gd name="connsiteY2" fmla="*/ 241300 h 698500"/>
                  <a:gd name="connsiteX3" fmla="*/ 2495550 w 2562506"/>
                  <a:gd name="connsiteY3" fmla="*/ 241300 h 698500"/>
                  <a:gd name="connsiteX4" fmla="*/ 2463800 w 2562506"/>
                  <a:gd name="connsiteY4" fmla="*/ 552450 h 698500"/>
                  <a:gd name="connsiteX5" fmla="*/ 69850 w 2562506"/>
                  <a:gd name="connsiteY5" fmla="*/ 565150 h 698500"/>
                  <a:gd name="connsiteX6" fmla="*/ 95250 w 2562506"/>
                  <a:gd name="connsiteY6" fmla="*/ 520700 h 698500"/>
                  <a:gd name="connsiteX7" fmla="*/ 0 w 2562506"/>
                  <a:gd name="connsiteY7" fmla="*/ 577850 h 698500"/>
                  <a:gd name="connsiteX8" fmla="*/ 38100 w 2562506"/>
                  <a:gd name="connsiteY8" fmla="*/ 666750 h 698500"/>
                  <a:gd name="connsiteX9" fmla="*/ 2393950 w 2562506"/>
                  <a:gd name="connsiteY9" fmla="*/ 692150 h 698500"/>
                  <a:gd name="connsiteX10" fmla="*/ 2425700 w 2562506"/>
                  <a:gd name="connsiteY10" fmla="*/ 666750 h 698500"/>
                  <a:gd name="connsiteX11" fmla="*/ 2495550 w 2562506"/>
                  <a:gd name="connsiteY11" fmla="*/ 698500 h 698500"/>
                  <a:gd name="connsiteX12" fmla="*/ 2562225 w 2562506"/>
                  <a:gd name="connsiteY12" fmla="*/ 685800 h 698500"/>
                  <a:gd name="connsiteX13" fmla="*/ 2555875 w 2562506"/>
                  <a:gd name="connsiteY13" fmla="*/ 171450 h 698500"/>
                  <a:gd name="connsiteX14" fmla="*/ 2470150 w 2562506"/>
                  <a:gd name="connsiteY14" fmla="*/ 95250 h 698500"/>
                  <a:gd name="connsiteX15" fmla="*/ 514350 w 2562506"/>
                  <a:gd name="connsiteY15" fmla="*/ 184150 h 698500"/>
                  <a:gd name="connsiteX16" fmla="*/ 184150 w 2562506"/>
                  <a:gd name="connsiteY16" fmla="*/ 0 h 698500"/>
                  <a:gd name="connsiteX0" fmla="*/ 184150 w 2562506"/>
                  <a:gd name="connsiteY0" fmla="*/ 0 h 692150"/>
                  <a:gd name="connsiteX1" fmla="*/ 9525 w 2562506"/>
                  <a:gd name="connsiteY1" fmla="*/ 152400 h 692150"/>
                  <a:gd name="connsiteX2" fmla="*/ 12700 w 2562506"/>
                  <a:gd name="connsiteY2" fmla="*/ 241300 h 692150"/>
                  <a:gd name="connsiteX3" fmla="*/ 2495550 w 2562506"/>
                  <a:gd name="connsiteY3" fmla="*/ 241300 h 692150"/>
                  <a:gd name="connsiteX4" fmla="*/ 2463800 w 2562506"/>
                  <a:gd name="connsiteY4" fmla="*/ 552450 h 692150"/>
                  <a:gd name="connsiteX5" fmla="*/ 69850 w 2562506"/>
                  <a:gd name="connsiteY5" fmla="*/ 565150 h 692150"/>
                  <a:gd name="connsiteX6" fmla="*/ 95250 w 2562506"/>
                  <a:gd name="connsiteY6" fmla="*/ 520700 h 692150"/>
                  <a:gd name="connsiteX7" fmla="*/ 0 w 2562506"/>
                  <a:gd name="connsiteY7" fmla="*/ 577850 h 692150"/>
                  <a:gd name="connsiteX8" fmla="*/ 38100 w 2562506"/>
                  <a:gd name="connsiteY8" fmla="*/ 666750 h 692150"/>
                  <a:gd name="connsiteX9" fmla="*/ 2393950 w 2562506"/>
                  <a:gd name="connsiteY9" fmla="*/ 692150 h 692150"/>
                  <a:gd name="connsiteX10" fmla="*/ 2425700 w 2562506"/>
                  <a:gd name="connsiteY10" fmla="*/ 666750 h 692150"/>
                  <a:gd name="connsiteX11" fmla="*/ 2479675 w 2562506"/>
                  <a:gd name="connsiteY11" fmla="*/ 692150 h 692150"/>
                  <a:gd name="connsiteX12" fmla="*/ 2562225 w 2562506"/>
                  <a:gd name="connsiteY12" fmla="*/ 685800 h 692150"/>
                  <a:gd name="connsiteX13" fmla="*/ 2555875 w 2562506"/>
                  <a:gd name="connsiteY13" fmla="*/ 171450 h 692150"/>
                  <a:gd name="connsiteX14" fmla="*/ 2470150 w 2562506"/>
                  <a:gd name="connsiteY14" fmla="*/ 95250 h 692150"/>
                  <a:gd name="connsiteX15" fmla="*/ 514350 w 2562506"/>
                  <a:gd name="connsiteY15" fmla="*/ 184150 h 692150"/>
                  <a:gd name="connsiteX16" fmla="*/ 184150 w 2562506"/>
                  <a:gd name="connsiteY16" fmla="*/ 0 h 692150"/>
                  <a:gd name="connsiteX0" fmla="*/ 184150 w 2562506"/>
                  <a:gd name="connsiteY0" fmla="*/ 0 h 692150"/>
                  <a:gd name="connsiteX1" fmla="*/ 9525 w 2562506"/>
                  <a:gd name="connsiteY1" fmla="*/ 152400 h 692150"/>
                  <a:gd name="connsiteX2" fmla="*/ 12700 w 2562506"/>
                  <a:gd name="connsiteY2" fmla="*/ 241300 h 692150"/>
                  <a:gd name="connsiteX3" fmla="*/ 2495550 w 2562506"/>
                  <a:gd name="connsiteY3" fmla="*/ 241300 h 692150"/>
                  <a:gd name="connsiteX4" fmla="*/ 2463800 w 2562506"/>
                  <a:gd name="connsiteY4" fmla="*/ 552450 h 692150"/>
                  <a:gd name="connsiteX5" fmla="*/ 69850 w 2562506"/>
                  <a:gd name="connsiteY5" fmla="*/ 565150 h 692150"/>
                  <a:gd name="connsiteX6" fmla="*/ 95250 w 2562506"/>
                  <a:gd name="connsiteY6" fmla="*/ 520700 h 692150"/>
                  <a:gd name="connsiteX7" fmla="*/ 0 w 2562506"/>
                  <a:gd name="connsiteY7" fmla="*/ 577850 h 692150"/>
                  <a:gd name="connsiteX8" fmla="*/ 38100 w 2562506"/>
                  <a:gd name="connsiteY8" fmla="*/ 666750 h 692150"/>
                  <a:gd name="connsiteX9" fmla="*/ 2393950 w 2562506"/>
                  <a:gd name="connsiteY9" fmla="*/ 692150 h 692150"/>
                  <a:gd name="connsiteX10" fmla="*/ 2435225 w 2562506"/>
                  <a:gd name="connsiteY10" fmla="*/ 666750 h 692150"/>
                  <a:gd name="connsiteX11" fmla="*/ 2479675 w 2562506"/>
                  <a:gd name="connsiteY11" fmla="*/ 692150 h 692150"/>
                  <a:gd name="connsiteX12" fmla="*/ 2562225 w 2562506"/>
                  <a:gd name="connsiteY12" fmla="*/ 685800 h 692150"/>
                  <a:gd name="connsiteX13" fmla="*/ 2555875 w 2562506"/>
                  <a:gd name="connsiteY13" fmla="*/ 171450 h 692150"/>
                  <a:gd name="connsiteX14" fmla="*/ 2470150 w 2562506"/>
                  <a:gd name="connsiteY14" fmla="*/ 95250 h 692150"/>
                  <a:gd name="connsiteX15" fmla="*/ 514350 w 2562506"/>
                  <a:gd name="connsiteY15" fmla="*/ 184150 h 692150"/>
                  <a:gd name="connsiteX16" fmla="*/ 184150 w 2562506"/>
                  <a:gd name="connsiteY16" fmla="*/ 0 h 692150"/>
                  <a:gd name="connsiteX0" fmla="*/ 184150 w 2562506"/>
                  <a:gd name="connsiteY0" fmla="*/ 0 h 692150"/>
                  <a:gd name="connsiteX1" fmla="*/ 9525 w 2562506"/>
                  <a:gd name="connsiteY1" fmla="*/ 152400 h 692150"/>
                  <a:gd name="connsiteX2" fmla="*/ 12700 w 2562506"/>
                  <a:gd name="connsiteY2" fmla="*/ 241300 h 692150"/>
                  <a:gd name="connsiteX3" fmla="*/ 2495550 w 2562506"/>
                  <a:gd name="connsiteY3" fmla="*/ 241300 h 692150"/>
                  <a:gd name="connsiteX4" fmla="*/ 2463800 w 2562506"/>
                  <a:gd name="connsiteY4" fmla="*/ 552450 h 692150"/>
                  <a:gd name="connsiteX5" fmla="*/ 69850 w 2562506"/>
                  <a:gd name="connsiteY5" fmla="*/ 565150 h 692150"/>
                  <a:gd name="connsiteX6" fmla="*/ 95250 w 2562506"/>
                  <a:gd name="connsiteY6" fmla="*/ 520700 h 692150"/>
                  <a:gd name="connsiteX7" fmla="*/ 0 w 2562506"/>
                  <a:gd name="connsiteY7" fmla="*/ 577850 h 692150"/>
                  <a:gd name="connsiteX8" fmla="*/ 9525 w 2562506"/>
                  <a:gd name="connsiteY8" fmla="*/ 688975 h 692150"/>
                  <a:gd name="connsiteX9" fmla="*/ 2393950 w 2562506"/>
                  <a:gd name="connsiteY9" fmla="*/ 692150 h 692150"/>
                  <a:gd name="connsiteX10" fmla="*/ 2435225 w 2562506"/>
                  <a:gd name="connsiteY10" fmla="*/ 666750 h 692150"/>
                  <a:gd name="connsiteX11" fmla="*/ 2479675 w 2562506"/>
                  <a:gd name="connsiteY11" fmla="*/ 692150 h 692150"/>
                  <a:gd name="connsiteX12" fmla="*/ 2562225 w 2562506"/>
                  <a:gd name="connsiteY12" fmla="*/ 685800 h 692150"/>
                  <a:gd name="connsiteX13" fmla="*/ 2555875 w 2562506"/>
                  <a:gd name="connsiteY13" fmla="*/ 171450 h 692150"/>
                  <a:gd name="connsiteX14" fmla="*/ 2470150 w 2562506"/>
                  <a:gd name="connsiteY14" fmla="*/ 95250 h 692150"/>
                  <a:gd name="connsiteX15" fmla="*/ 514350 w 2562506"/>
                  <a:gd name="connsiteY15" fmla="*/ 184150 h 692150"/>
                  <a:gd name="connsiteX16" fmla="*/ 184150 w 2562506"/>
                  <a:gd name="connsiteY16" fmla="*/ 0 h 692150"/>
                  <a:gd name="connsiteX0" fmla="*/ 180975 w 2559331"/>
                  <a:gd name="connsiteY0" fmla="*/ 0 h 692150"/>
                  <a:gd name="connsiteX1" fmla="*/ 6350 w 2559331"/>
                  <a:gd name="connsiteY1" fmla="*/ 152400 h 692150"/>
                  <a:gd name="connsiteX2" fmla="*/ 9525 w 2559331"/>
                  <a:gd name="connsiteY2" fmla="*/ 241300 h 692150"/>
                  <a:gd name="connsiteX3" fmla="*/ 2492375 w 2559331"/>
                  <a:gd name="connsiteY3" fmla="*/ 241300 h 692150"/>
                  <a:gd name="connsiteX4" fmla="*/ 2460625 w 2559331"/>
                  <a:gd name="connsiteY4" fmla="*/ 552450 h 692150"/>
                  <a:gd name="connsiteX5" fmla="*/ 66675 w 2559331"/>
                  <a:gd name="connsiteY5" fmla="*/ 565150 h 692150"/>
                  <a:gd name="connsiteX6" fmla="*/ 92075 w 2559331"/>
                  <a:gd name="connsiteY6" fmla="*/ 520700 h 692150"/>
                  <a:gd name="connsiteX7" fmla="*/ 0 w 2559331"/>
                  <a:gd name="connsiteY7" fmla="*/ 593725 h 692150"/>
                  <a:gd name="connsiteX8" fmla="*/ 6350 w 2559331"/>
                  <a:gd name="connsiteY8" fmla="*/ 688975 h 692150"/>
                  <a:gd name="connsiteX9" fmla="*/ 2390775 w 2559331"/>
                  <a:gd name="connsiteY9" fmla="*/ 692150 h 692150"/>
                  <a:gd name="connsiteX10" fmla="*/ 2432050 w 2559331"/>
                  <a:gd name="connsiteY10" fmla="*/ 666750 h 692150"/>
                  <a:gd name="connsiteX11" fmla="*/ 2476500 w 2559331"/>
                  <a:gd name="connsiteY11" fmla="*/ 692150 h 692150"/>
                  <a:gd name="connsiteX12" fmla="*/ 2559050 w 2559331"/>
                  <a:gd name="connsiteY12" fmla="*/ 685800 h 692150"/>
                  <a:gd name="connsiteX13" fmla="*/ 2552700 w 2559331"/>
                  <a:gd name="connsiteY13" fmla="*/ 171450 h 692150"/>
                  <a:gd name="connsiteX14" fmla="*/ 2466975 w 2559331"/>
                  <a:gd name="connsiteY14" fmla="*/ 95250 h 692150"/>
                  <a:gd name="connsiteX15" fmla="*/ 511175 w 2559331"/>
                  <a:gd name="connsiteY15" fmla="*/ 184150 h 692150"/>
                  <a:gd name="connsiteX16" fmla="*/ 180975 w 2559331"/>
                  <a:gd name="connsiteY16" fmla="*/ 0 h 692150"/>
                  <a:gd name="connsiteX0" fmla="*/ 180975 w 2559331"/>
                  <a:gd name="connsiteY0" fmla="*/ 0 h 692150"/>
                  <a:gd name="connsiteX1" fmla="*/ 6350 w 2559331"/>
                  <a:gd name="connsiteY1" fmla="*/ 152400 h 692150"/>
                  <a:gd name="connsiteX2" fmla="*/ 9525 w 2559331"/>
                  <a:gd name="connsiteY2" fmla="*/ 241300 h 692150"/>
                  <a:gd name="connsiteX3" fmla="*/ 2492375 w 2559331"/>
                  <a:gd name="connsiteY3" fmla="*/ 241300 h 692150"/>
                  <a:gd name="connsiteX4" fmla="*/ 246062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6062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76500 w 2559331"/>
                  <a:gd name="connsiteY11" fmla="*/ 692150 h 692150"/>
                  <a:gd name="connsiteX12" fmla="*/ 2559050 w 2559331"/>
                  <a:gd name="connsiteY12" fmla="*/ 685800 h 692150"/>
                  <a:gd name="connsiteX13" fmla="*/ 2552700 w 2559331"/>
                  <a:gd name="connsiteY13" fmla="*/ 171450 h 692150"/>
                  <a:gd name="connsiteX14" fmla="*/ 2466975 w 2559331"/>
                  <a:gd name="connsiteY14" fmla="*/ 95250 h 692150"/>
                  <a:gd name="connsiteX15" fmla="*/ 511175 w 2559331"/>
                  <a:gd name="connsiteY15" fmla="*/ 184150 h 692150"/>
                  <a:gd name="connsiteX16" fmla="*/ 180975 w 2559331"/>
                  <a:gd name="connsiteY16"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559050 w 2559331"/>
                  <a:gd name="connsiteY11" fmla="*/ 685800 h 692150"/>
                  <a:gd name="connsiteX12" fmla="*/ 2552700 w 2559331"/>
                  <a:gd name="connsiteY12" fmla="*/ 171450 h 692150"/>
                  <a:gd name="connsiteX13" fmla="*/ 2466975 w 2559331"/>
                  <a:gd name="connsiteY13" fmla="*/ 95250 h 692150"/>
                  <a:gd name="connsiteX14" fmla="*/ 511175 w 2559331"/>
                  <a:gd name="connsiteY14" fmla="*/ 184150 h 692150"/>
                  <a:gd name="connsiteX15" fmla="*/ 180975 w 2559331"/>
                  <a:gd name="connsiteY15" fmla="*/ 0 h 692150"/>
                  <a:gd name="connsiteX0" fmla="*/ 180975 w 2559331"/>
                  <a:gd name="connsiteY0" fmla="*/ 0 h 688975"/>
                  <a:gd name="connsiteX1" fmla="*/ 6350 w 2559331"/>
                  <a:gd name="connsiteY1" fmla="*/ 152400 h 688975"/>
                  <a:gd name="connsiteX2" fmla="*/ 9525 w 2559331"/>
                  <a:gd name="connsiteY2" fmla="*/ 241300 h 688975"/>
                  <a:gd name="connsiteX3" fmla="*/ 2454275 w 2559331"/>
                  <a:gd name="connsiteY3" fmla="*/ 234950 h 688975"/>
                  <a:gd name="connsiteX4" fmla="*/ 2454275 w 2559331"/>
                  <a:gd name="connsiteY4" fmla="*/ 552450 h 688975"/>
                  <a:gd name="connsiteX5" fmla="*/ 66675 w 2559331"/>
                  <a:gd name="connsiteY5" fmla="*/ 565150 h 688975"/>
                  <a:gd name="connsiteX6" fmla="*/ 88900 w 2559331"/>
                  <a:gd name="connsiteY6" fmla="*/ 568325 h 688975"/>
                  <a:gd name="connsiteX7" fmla="*/ 92075 w 2559331"/>
                  <a:gd name="connsiteY7" fmla="*/ 520700 h 688975"/>
                  <a:gd name="connsiteX8" fmla="*/ 0 w 2559331"/>
                  <a:gd name="connsiteY8" fmla="*/ 593725 h 688975"/>
                  <a:gd name="connsiteX9" fmla="*/ 6350 w 2559331"/>
                  <a:gd name="connsiteY9" fmla="*/ 688975 h 688975"/>
                  <a:gd name="connsiteX10" fmla="*/ 2559050 w 2559331"/>
                  <a:gd name="connsiteY10" fmla="*/ 685800 h 688975"/>
                  <a:gd name="connsiteX11" fmla="*/ 2552700 w 2559331"/>
                  <a:gd name="connsiteY11" fmla="*/ 171450 h 688975"/>
                  <a:gd name="connsiteX12" fmla="*/ 2466975 w 2559331"/>
                  <a:gd name="connsiteY12" fmla="*/ 95250 h 688975"/>
                  <a:gd name="connsiteX13" fmla="*/ 511175 w 2559331"/>
                  <a:gd name="connsiteY13" fmla="*/ 184150 h 688975"/>
                  <a:gd name="connsiteX14" fmla="*/ 180975 w 2559331"/>
                  <a:gd name="connsiteY14" fmla="*/ 0 h 688975"/>
                  <a:gd name="connsiteX0" fmla="*/ 180975 w 2572231"/>
                  <a:gd name="connsiteY0" fmla="*/ 0 h 688975"/>
                  <a:gd name="connsiteX1" fmla="*/ 6350 w 2572231"/>
                  <a:gd name="connsiteY1" fmla="*/ 152400 h 688975"/>
                  <a:gd name="connsiteX2" fmla="*/ 9525 w 2572231"/>
                  <a:gd name="connsiteY2" fmla="*/ 241300 h 688975"/>
                  <a:gd name="connsiteX3" fmla="*/ 2454275 w 2572231"/>
                  <a:gd name="connsiteY3" fmla="*/ 234950 h 688975"/>
                  <a:gd name="connsiteX4" fmla="*/ 2454275 w 2572231"/>
                  <a:gd name="connsiteY4" fmla="*/ 552450 h 688975"/>
                  <a:gd name="connsiteX5" fmla="*/ 66675 w 2572231"/>
                  <a:gd name="connsiteY5" fmla="*/ 565150 h 688975"/>
                  <a:gd name="connsiteX6" fmla="*/ 88900 w 2572231"/>
                  <a:gd name="connsiteY6" fmla="*/ 568325 h 688975"/>
                  <a:gd name="connsiteX7" fmla="*/ 92075 w 2572231"/>
                  <a:gd name="connsiteY7" fmla="*/ 520700 h 688975"/>
                  <a:gd name="connsiteX8" fmla="*/ 0 w 2572231"/>
                  <a:gd name="connsiteY8" fmla="*/ 593725 h 688975"/>
                  <a:gd name="connsiteX9" fmla="*/ 6350 w 2572231"/>
                  <a:gd name="connsiteY9" fmla="*/ 688975 h 688975"/>
                  <a:gd name="connsiteX10" fmla="*/ 2559050 w 2572231"/>
                  <a:gd name="connsiteY10" fmla="*/ 685800 h 688975"/>
                  <a:gd name="connsiteX11" fmla="*/ 2552700 w 2572231"/>
                  <a:gd name="connsiteY11" fmla="*/ 171450 h 688975"/>
                  <a:gd name="connsiteX12" fmla="*/ 2466975 w 2572231"/>
                  <a:gd name="connsiteY12" fmla="*/ 95250 h 688975"/>
                  <a:gd name="connsiteX13" fmla="*/ 511175 w 2572231"/>
                  <a:gd name="connsiteY13" fmla="*/ 184150 h 688975"/>
                  <a:gd name="connsiteX14" fmla="*/ 180975 w 2572231"/>
                  <a:gd name="connsiteY14" fmla="*/ 0 h 688975"/>
                  <a:gd name="connsiteX0" fmla="*/ 180975 w 2572231"/>
                  <a:gd name="connsiteY0" fmla="*/ 0 h 688975"/>
                  <a:gd name="connsiteX1" fmla="*/ 6350 w 2572231"/>
                  <a:gd name="connsiteY1" fmla="*/ 152400 h 688975"/>
                  <a:gd name="connsiteX2" fmla="*/ 9525 w 2572231"/>
                  <a:gd name="connsiteY2" fmla="*/ 241300 h 688975"/>
                  <a:gd name="connsiteX3" fmla="*/ 2454275 w 2572231"/>
                  <a:gd name="connsiteY3" fmla="*/ 234950 h 688975"/>
                  <a:gd name="connsiteX4" fmla="*/ 2454275 w 2572231"/>
                  <a:gd name="connsiteY4" fmla="*/ 552450 h 688975"/>
                  <a:gd name="connsiteX5" fmla="*/ 66675 w 2572231"/>
                  <a:gd name="connsiteY5" fmla="*/ 565150 h 688975"/>
                  <a:gd name="connsiteX6" fmla="*/ 88900 w 2572231"/>
                  <a:gd name="connsiteY6" fmla="*/ 568325 h 688975"/>
                  <a:gd name="connsiteX7" fmla="*/ 92075 w 2572231"/>
                  <a:gd name="connsiteY7" fmla="*/ 520700 h 688975"/>
                  <a:gd name="connsiteX8" fmla="*/ 0 w 2572231"/>
                  <a:gd name="connsiteY8" fmla="*/ 593725 h 688975"/>
                  <a:gd name="connsiteX9" fmla="*/ 6350 w 2572231"/>
                  <a:gd name="connsiteY9" fmla="*/ 688975 h 688975"/>
                  <a:gd name="connsiteX10" fmla="*/ 2559050 w 2572231"/>
                  <a:gd name="connsiteY10" fmla="*/ 685800 h 688975"/>
                  <a:gd name="connsiteX11" fmla="*/ 2552700 w 2572231"/>
                  <a:gd name="connsiteY11" fmla="*/ 171450 h 688975"/>
                  <a:gd name="connsiteX12" fmla="*/ 2466975 w 2572231"/>
                  <a:gd name="connsiteY12" fmla="*/ 95250 h 688975"/>
                  <a:gd name="connsiteX13" fmla="*/ 511175 w 2572231"/>
                  <a:gd name="connsiteY13" fmla="*/ 184150 h 688975"/>
                  <a:gd name="connsiteX14" fmla="*/ 180975 w 2572231"/>
                  <a:gd name="connsiteY14" fmla="*/ 0 h 688975"/>
                  <a:gd name="connsiteX0" fmla="*/ 180975 w 2574798"/>
                  <a:gd name="connsiteY0" fmla="*/ 0 h 688975"/>
                  <a:gd name="connsiteX1" fmla="*/ 6350 w 2574798"/>
                  <a:gd name="connsiteY1" fmla="*/ 152400 h 688975"/>
                  <a:gd name="connsiteX2" fmla="*/ 9525 w 2574798"/>
                  <a:gd name="connsiteY2" fmla="*/ 241300 h 688975"/>
                  <a:gd name="connsiteX3" fmla="*/ 2454275 w 2574798"/>
                  <a:gd name="connsiteY3" fmla="*/ 234950 h 688975"/>
                  <a:gd name="connsiteX4" fmla="*/ 2454275 w 2574798"/>
                  <a:gd name="connsiteY4" fmla="*/ 552450 h 688975"/>
                  <a:gd name="connsiteX5" fmla="*/ 66675 w 2574798"/>
                  <a:gd name="connsiteY5" fmla="*/ 565150 h 688975"/>
                  <a:gd name="connsiteX6" fmla="*/ 88900 w 2574798"/>
                  <a:gd name="connsiteY6" fmla="*/ 568325 h 688975"/>
                  <a:gd name="connsiteX7" fmla="*/ 92075 w 2574798"/>
                  <a:gd name="connsiteY7" fmla="*/ 520700 h 688975"/>
                  <a:gd name="connsiteX8" fmla="*/ 0 w 2574798"/>
                  <a:gd name="connsiteY8" fmla="*/ 593725 h 688975"/>
                  <a:gd name="connsiteX9" fmla="*/ 6350 w 2574798"/>
                  <a:gd name="connsiteY9" fmla="*/ 688975 h 688975"/>
                  <a:gd name="connsiteX10" fmla="*/ 2562225 w 2574798"/>
                  <a:gd name="connsiteY10" fmla="*/ 666750 h 688975"/>
                  <a:gd name="connsiteX11" fmla="*/ 2552700 w 2574798"/>
                  <a:gd name="connsiteY11" fmla="*/ 171450 h 688975"/>
                  <a:gd name="connsiteX12" fmla="*/ 2466975 w 2574798"/>
                  <a:gd name="connsiteY12" fmla="*/ 95250 h 688975"/>
                  <a:gd name="connsiteX13" fmla="*/ 511175 w 2574798"/>
                  <a:gd name="connsiteY13" fmla="*/ 184150 h 688975"/>
                  <a:gd name="connsiteX14" fmla="*/ 180975 w 2574798"/>
                  <a:gd name="connsiteY14" fmla="*/ 0 h 688975"/>
                  <a:gd name="connsiteX0" fmla="*/ 180975 w 2574798"/>
                  <a:gd name="connsiteY0" fmla="*/ 0 h 688975"/>
                  <a:gd name="connsiteX1" fmla="*/ 6350 w 2574798"/>
                  <a:gd name="connsiteY1" fmla="*/ 152400 h 688975"/>
                  <a:gd name="connsiteX2" fmla="*/ 9525 w 2574798"/>
                  <a:gd name="connsiteY2" fmla="*/ 241300 h 688975"/>
                  <a:gd name="connsiteX3" fmla="*/ 2454275 w 2574798"/>
                  <a:gd name="connsiteY3" fmla="*/ 234950 h 688975"/>
                  <a:gd name="connsiteX4" fmla="*/ 2454275 w 2574798"/>
                  <a:gd name="connsiteY4" fmla="*/ 552450 h 688975"/>
                  <a:gd name="connsiteX5" fmla="*/ 66675 w 2574798"/>
                  <a:gd name="connsiteY5" fmla="*/ 565150 h 688975"/>
                  <a:gd name="connsiteX6" fmla="*/ 88900 w 2574798"/>
                  <a:gd name="connsiteY6" fmla="*/ 568325 h 688975"/>
                  <a:gd name="connsiteX7" fmla="*/ 92075 w 2574798"/>
                  <a:gd name="connsiteY7" fmla="*/ 520700 h 688975"/>
                  <a:gd name="connsiteX8" fmla="*/ 0 w 2574798"/>
                  <a:gd name="connsiteY8" fmla="*/ 593725 h 688975"/>
                  <a:gd name="connsiteX9" fmla="*/ 6350 w 2574798"/>
                  <a:gd name="connsiteY9" fmla="*/ 688975 h 688975"/>
                  <a:gd name="connsiteX10" fmla="*/ 2562225 w 2574798"/>
                  <a:gd name="connsiteY10" fmla="*/ 666750 h 688975"/>
                  <a:gd name="connsiteX11" fmla="*/ 2552700 w 2574798"/>
                  <a:gd name="connsiteY11" fmla="*/ 171450 h 688975"/>
                  <a:gd name="connsiteX12" fmla="*/ 2466975 w 2574798"/>
                  <a:gd name="connsiteY12" fmla="*/ 95250 h 688975"/>
                  <a:gd name="connsiteX13" fmla="*/ 511175 w 2574798"/>
                  <a:gd name="connsiteY13" fmla="*/ 184150 h 688975"/>
                  <a:gd name="connsiteX14" fmla="*/ 180975 w 2574798"/>
                  <a:gd name="connsiteY14" fmla="*/ 0 h 688975"/>
                  <a:gd name="connsiteX0" fmla="*/ 180975 w 2577418"/>
                  <a:gd name="connsiteY0" fmla="*/ 0 h 688975"/>
                  <a:gd name="connsiteX1" fmla="*/ 6350 w 2577418"/>
                  <a:gd name="connsiteY1" fmla="*/ 152400 h 688975"/>
                  <a:gd name="connsiteX2" fmla="*/ 9525 w 2577418"/>
                  <a:gd name="connsiteY2" fmla="*/ 241300 h 688975"/>
                  <a:gd name="connsiteX3" fmla="*/ 2454275 w 2577418"/>
                  <a:gd name="connsiteY3" fmla="*/ 234950 h 688975"/>
                  <a:gd name="connsiteX4" fmla="*/ 2454275 w 2577418"/>
                  <a:gd name="connsiteY4" fmla="*/ 552450 h 688975"/>
                  <a:gd name="connsiteX5" fmla="*/ 66675 w 2577418"/>
                  <a:gd name="connsiteY5" fmla="*/ 565150 h 688975"/>
                  <a:gd name="connsiteX6" fmla="*/ 88900 w 2577418"/>
                  <a:gd name="connsiteY6" fmla="*/ 568325 h 688975"/>
                  <a:gd name="connsiteX7" fmla="*/ 92075 w 2577418"/>
                  <a:gd name="connsiteY7" fmla="*/ 520700 h 688975"/>
                  <a:gd name="connsiteX8" fmla="*/ 0 w 2577418"/>
                  <a:gd name="connsiteY8" fmla="*/ 593725 h 688975"/>
                  <a:gd name="connsiteX9" fmla="*/ 6350 w 2577418"/>
                  <a:gd name="connsiteY9" fmla="*/ 688975 h 688975"/>
                  <a:gd name="connsiteX10" fmla="*/ 2565400 w 2577418"/>
                  <a:gd name="connsiteY10" fmla="*/ 688975 h 688975"/>
                  <a:gd name="connsiteX11" fmla="*/ 2552700 w 2577418"/>
                  <a:gd name="connsiteY11" fmla="*/ 171450 h 688975"/>
                  <a:gd name="connsiteX12" fmla="*/ 2466975 w 2577418"/>
                  <a:gd name="connsiteY12" fmla="*/ 95250 h 688975"/>
                  <a:gd name="connsiteX13" fmla="*/ 511175 w 2577418"/>
                  <a:gd name="connsiteY13" fmla="*/ 184150 h 688975"/>
                  <a:gd name="connsiteX14" fmla="*/ 180975 w 2577418"/>
                  <a:gd name="connsiteY14" fmla="*/ 0 h 688975"/>
                  <a:gd name="connsiteX0" fmla="*/ 180975 w 2577418"/>
                  <a:gd name="connsiteY0" fmla="*/ 0 h 688975"/>
                  <a:gd name="connsiteX1" fmla="*/ 6350 w 2577418"/>
                  <a:gd name="connsiteY1" fmla="*/ 152400 h 688975"/>
                  <a:gd name="connsiteX2" fmla="*/ 9525 w 2577418"/>
                  <a:gd name="connsiteY2" fmla="*/ 241300 h 688975"/>
                  <a:gd name="connsiteX3" fmla="*/ 2454275 w 2577418"/>
                  <a:gd name="connsiteY3" fmla="*/ 234950 h 688975"/>
                  <a:gd name="connsiteX4" fmla="*/ 2454275 w 2577418"/>
                  <a:gd name="connsiteY4" fmla="*/ 552450 h 688975"/>
                  <a:gd name="connsiteX5" fmla="*/ 66675 w 2577418"/>
                  <a:gd name="connsiteY5" fmla="*/ 565150 h 688975"/>
                  <a:gd name="connsiteX6" fmla="*/ 88900 w 2577418"/>
                  <a:gd name="connsiteY6" fmla="*/ 568325 h 688975"/>
                  <a:gd name="connsiteX7" fmla="*/ 92075 w 2577418"/>
                  <a:gd name="connsiteY7" fmla="*/ 520700 h 688975"/>
                  <a:gd name="connsiteX8" fmla="*/ 0 w 2577418"/>
                  <a:gd name="connsiteY8" fmla="*/ 593725 h 688975"/>
                  <a:gd name="connsiteX9" fmla="*/ 6350 w 2577418"/>
                  <a:gd name="connsiteY9" fmla="*/ 688975 h 688975"/>
                  <a:gd name="connsiteX10" fmla="*/ 2565400 w 2577418"/>
                  <a:gd name="connsiteY10" fmla="*/ 688975 h 688975"/>
                  <a:gd name="connsiteX11" fmla="*/ 2552700 w 2577418"/>
                  <a:gd name="connsiteY11" fmla="*/ 171450 h 688975"/>
                  <a:gd name="connsiteX12" fmla="*/ 2466975 w 2577418"/>
                  <a:gd name="connsiteY12" fmla="*/ 95250 h 688975"/>
                  <a:gd name="connsiteX13" fmla="*/ 511175 w 2577418"/>
                  <a:gd name="connsiteY13" fmla="*/ 184150 h 688975"/>
                  <a:gd name="connsiteX14" fmla="*/ 180975 w 2577418"/>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54275 w 2570812"/>
                  <a:gd name="connsiteY3" fmla="*/ 234950 h 688975"/>
                  <a:gd name="connsiteX4" fmla="*/ 2454275 w 2570812"/>
                  <a:gd name="connsiteY4" fmla="*/ 552450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511175 w 2570812"/>
                  <a:gd name="connsiteY13" fmla="*/ 1841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4275 w 2570812"/>
                  <a:gd name="connsiteY4" fmla="*/ 552450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511175 w 2570812"/>
                  <a:gd name="connsiteY13" fmla="*/ 1841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511175 w 2570812"/>
                  <a:gd name="connsiteY13" fmla="*/ 1841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485775 w 2570812"/>
                  <a:gd name="connsiteY13" fmla="*/ 1714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180975 w 2570812"/>
                  <a:gd name="connsiteY13" fmla="*/ 0 h 688975"/>
                  <a:gd name="connsiteX0" fmla="*/ 180975 w 2570812"/>
                  <a:gd name="connsiteY0" fmla="*/ 31750 h 720725"/>
                  <a:gd name="connsiteX1" fmla="*/ 6350 w 2570812"/>
                  <a:gd name="connsiteY1" fmla="*/ 184150 h 720725"/>
                  <a:gd name="connsiteX2" fmla="*/ 9525 w 2570812"/>
                  <a:gd name="connsiteY2" fmla="*/ 273050 h 720725"/>
                  <a:gd name="connsiteX3" fmla="*/ 2460625 w 2570812"/>
                  <a:gd name="connsiteY3" fmla="*/ 279400 h 720725"/>
                  <a:gd name="connsiteX4" fmla="*/ 2457450 w 2570812"/>
                  <a:gd name="connsiteY4" fmla="*/ 593725 h 720725"/>
                  <a:gd name="connsiteX5" fmla="*/ 66675 w 2570812"/>
                  <a:gd name="connsiteY5" fmla="*/ 596900 h 720725"/>
                  <a:gd name="connsiteX6" fmla="*/ 88900 w 2570812"/>
                  <a:gd name="connsiteY6" fmla="*/ 600075 h 720725"/>
                  <a:gd name="connsiteX7" fmla="*/ 92075 w 2570812"/>
                  <a:gd name="connsiteY7" fmla="*/ 552450 h 720725"/>
                  <a:gd name="connsiteX8" fmla="*/ 0 w 2570812"/>
                  <a:gd name="connsiteY8" fmla="*/ 625475 h 720725"/>
                  <a:gd name="connsiteX9" fmla="*/ 6350 w 2570812"/>
                  <a:gd name="connsiteY9" fmla="*/ 720725 h 720725"/>
                  <a:gd name="connsiteX10" fmla="*/ 2565400 w 2570812"/>
                  <a:gd name="connsiteY10" fmla="*/ 720725 h 720725"/>
                  <a:gd name="connsiteX11" fmla="*/ 2552700 w 2570812"/>
                  <a:gd name="connsiteY11" fmla="*/ 203200 h 720725"/>
                  <a:gd name="connsiteX12" fmla="*/ 2336800 w 2570812"/>
                  <a:gd name="connsiteY12" fmla="*/ 0 h 720725"/>
                  <a:gd name="connsiteX13" fmla="*/ 180975 w 2570812"/>
                  <a:gd name="connsiteY13" fmla="*/ 31750 h 72072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352675 w 2570812"/>
                  <a:gd name="connsiteY12" fmla="*/ 19050 h 688975"/>
                  <a:gd name="connsiteX13" fmla="*/ 180975 w 2570812"/>
                  <a:gd name="connsiteY13" fmla="*/ 0 h 6889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352675 w 2570812"/>
                  <a:gd name="connsiteY12" fmla="*/ 44450 h 714375"/>
                  <a:gd name="connsiteX13" fmla="*/ 225425 w 2570812"/>
                  <a:gd name="connsiteY13" fmla="*/ 0 h 7143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308225 w 2570812"/>
                  <a:gd name="connsiteY12" fmla="*/ 12700 h 714375"/>
                  <a:gd name="connsiteX13" fmla="*/ 225425 w 2570812"/>
                  <a:gd name="connsiteY13" fmla="*/ 0 h 7143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295525 w 2570812"/>
                  <a:gd name="connsiteY12" fmla="*/ 0 h 714375"/>
                  <a:gd name="connsiteX13" fmla="*/ 225425 w 2570812"/>
                  <a:gd name="connsiteY13" fmla="*/ 0 h 7143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295525 w 2570812"/>
                  <a:gd name="connsiteY12" fmla="*/ 0 h 714375"/>
                  <a:gd name="connsiteX13" fmla="*/ 225425 w 2570812"/>
                  <a:gd name="connsiteY13" fmla="*/ 0 h 714375"/>
                  <a:gd name="connsiteX0" fmla="*/ 225425 w 2578868"/>
                  <a:gd name="connsiteY0" fmla="*/ 0 h 714375"/>
                  <a:gd name="connsiteX1" fmla="*/ 6350 w 2578868"/>
                  <a:gd name="connsiteY1" fmla="*/ 177800 h 714375"/>
                  <a:gd name="connsiteX2" fmla="*/ 9525 w 2578868"/>
                  <a:gd name="connsiteY2" fmla="*/ 266700 h 714375"/>
                  <a:gd name="connsiteX3" fmla="*/ 2460625 w 2578868"/>
                  <a:gd name="connsiteY3" fmla="*/ 273050 h 714375"/>
                  <a:gd name="connsiteX4" fmla="*/ 2457450 w 2578868"/>
                  <a:gd name="connsiteY4" fmla="*/ 587375 h 714375"/>
                  <a:gd name="connsiteX5" fmla="*/ 66675 w 2578868"/>
                  <a:gd name="connsiteY5" fmla="*/ 590550 h 714375"/>
                  <a:gd name="connsiteX6" fmla="*/ 88900 w 2578868"/>
                  <a:gd name="connsiteY6" fmla="*/ 593725 h 714375"/>
                  <a:gd name="connsiteX7" fmla="*/ 92075 w 2578868"/>
                  <a:gd name="connsiteY7" fmla="*/ 546100 h 714375"/>
                  <a:gd name="connsiteX8" fmla="*/ 0 w 2578868"/>
                  <a:gd name="connsiteY8" fmla="*/ 619125 h 714375"/>
                  <a:gd name="connsiteX9" fmla="*/ 6350 w 2578868"/>
                  <a:gd name="connsiteY9" fmla="*/ 714375 h 714375"/>
                  <a:gd name="connsiteX10" fmla="*/ 2565400 w 2578868"/>
                  <a:gd name="connsiteY10" fmla="*/ 714375 h 714375"/>
                  <a:gd name="connsiteX11" fmla="*/ 2578868 w 2578868"/>
                  <a:gd name="connsiteY11" fmla="*/ 202083 h 714375"/>
                  <a:gd name="connsiteX12" fmla="*/ 2295525 w 2578868"/>
                  <a:gd name="connsiteY12" fmla="*/ 0 h 714375"/>
                  <a:gd name="connsiteX13" fmla="*/ 225425 w 2578868"/>
                  <a:gd name="connsiteY13" fmla="*/ 0 h 714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78868" h="714375">
                    <a:moveTo>
                      <a:pt x="225425" y="0"/>
                    </a:moveTo>
                    <a:lnTo>
                      <a:pt x="6350" y="177800"/>
                    </a:lnTo>
                    <a:lnTo>
                      <a:pt x="9525" y="266700"/>
                    </a:lnTo>
                    <a:lnTo>
                      <a:pt x="2460625" y="273050"/>
                    </a:lnTo>
                    <a:cubicBezTo>
                      <a:pt x="2459567" y="377825"/>
                      <a:pt x="2458508" y="482600"/>
                      <a:pt x="2457450" y="587375"/>
                    </a:cubicBezTo>
                    <a:lnTo>
                      <a:pt x="66675" y="590550"/>
                    </a:lnTo>
                    <a:cubicBezTo>
                      <a:pt x="69850" y="588433"/>
                      <a:pt x="85725" y="595842"/>
                      <a:pt x="88900" y="593725"/>
                    </a:cubicBezTo>
                    <a:lnTo>
                      <a:pt x="92075" y="546100"/>
                    </a:lnTo>
                    <a:lnTo>
                      <a:pt x="0" y="619125"/>
                    </a:lnTo>
                    <a:lnTo>
                      <a:pt x="6350" y="714375"/>
                    </a:lnTo>
                    <a:lnTo>
                      <a:pt x="2565400" y="714375"/>
                    </a:lnTo>
                    <a:cubicBezTo>
                      <a:pt x="2583392" y="672042"/>
                      <a:pt x="2576751" y="377766"/>
                      <a:pt x="2578868" y="202083"/>
                    </a:cubicBezTo>
                    <a:cubicBezTo>
                      <a:pt x="2493143" y="120591"/>
                      <a:pt x="2381250" y="65617"/>
                      <a:pt x="2295525" y="0"/>
                    </a:cubicBezTo>
                    <a:lnTo>
                      <a:pt x="225425" y="0"/>
                    </a:lnTo>
                    <a:close/>
                  </a:path>
                </a:pathLst>
              </a:custGeom>
              <a:solidFill>
                <a:schemeClr val="accent2"/>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40" name="Rectangle 22">
                <a:extLst>
                  <a:ext uri="{FF2B5EF4-FFF2-40B4-BE49-F238E27FC236}">
                    <a16:creationId xmlns:a16="http://schemas.microsoft.com/office/drawing/2014/main" id="{5B0811FE-4805-4A5A-AD04-4503AB50EBB1}"/>
                  </a:ext>
                </a:extLst>
              </p:cNvPr>
              <p:cNvSpPr/>
              <p:nvPr/>
            </p:nvSpPr>
            <p:spPr>
              <a:xfrm>
                <a:off x="3707904" y="3762375"/>
                <a:ext cx="2376264" cy="321543"/>
              </a:xfrm>
              <a:custGeom>
                <a:avLst/>
                <a:gdLst>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264" h="321543">
                    <a:moveTo>
                      <a:pt x="0" y="0"/>
                    </a:moveTo>
                    <a:lnTo>
                      <a:pt x="2376264" y="0"/>
                    </a:lnTo>
                    <a:lnTo>
                      <a:pt x="2376264" y="321543"/>
                    </a:lnTo>
                    <a:lnTo>
                      <a:pt x="0" y="321543"/>
                    </a:lnTo>
                    <a:cubicBezTo>
                      <a:pt x="34925" y="258812"/>
                      <a:pt x="50800" y="110356"/>
                      <a:pt x="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grpSp>
          <p:nvGrpSpPr>
            <p:cNvPr id="36" name="Group 35">
              <a:extLst>
                <a:ext uri="{FF2B5EF4-FFF2-40B4-BE49-F238E27FC236}">
                  <a16:creationId xmlns:a16="http://schemas.microsoft.com/office/drawing/2014/main" id="{734E0143-7A24-458C-8DE3-31D4E06A5A7B}"/>
                </a:ext>
              </a:extLst>
            </p:cNvPr>
            <p:cNvGrpSpPr/>
            <p:nvPr/>
          </p:nvGrpSpPr>
          <p:grpSpPr>
            <a:xfrm>
              <a:off x="4117666" y="4061275"/>
              <a:ext cx="1832471" cy="391100"/>
              <a:chOff x="3644106" y="3130550"/>
              <a:chExt cx="2603340" cy="555625"/>
            </a:xfrm>
            <a:effectLst>
              <a:outerShdw blurRad="50800" dist="38100" dir="8100000" algn="tr" rotWithShape="0">
                <a:prstClr val="black">
                  <a:alpha val="40000"/>
                </a:prstClr>
              </a:outerShdw>
            </a:effectLst>
          </p:grpSpPr>
          <p:sp>
            <p:nvSpPr>
              <p:cNvPr id="37" name="Freeform 27">
                <a:extLst>
                  <a:ext uri="{FF2B5EF4-FFF2-40B4-BE49-F238E27FC236}">
                    <a16:creationId xmlns:a16="http://schemas.microsoft.com/office/drawing/2014/main" id="{738508CA-62D3-4692-A200-946D4D7BC728}"/>
                  </a:ext>
                </a:extLst>
              </p:cNvPr>
              <p:cNvSpPr/>
              <p:nvPr/>
            </p:nvSpPr>
            <p:spPr>
              <a:xfrm>
                <a:off x="3644106" y="3130550"/>
                <a:ext cx="2603340" cy="555625"/>
              </a:xfrm>
              <a:custGeom>
                <a:avLst/>
                <a:gdLst>
                  <a:gd name="connsiteX0" fmla="*/ 47625 w 2552700"/>
                  <a:gd name="connsiteY0" fmla="*/ 374650 h 685800"/>
                  <a:gd name="connsiteX1" fmla="*/ 0 w 2552700"/>
                  <a:gd name="connsiteY1" fmla="*/ 422275 h 685800"/>
                  <a:gd name="connsiteX2" fmla="*/ 447675 w 2552700"/>
                  <a:gd name="connsiteY2" fmla="*/ 685800 h 685800"/>
                  <a:gd name="connsiteX3" fmla="*/ 2549525 w 2552700"/>
                  <a:gd name="connsiteY3" fmla="*/ 615950 h 685800"/>
                  <a:gd name="connsiteX4" fmla="*/ 2552700 w 2552700"/>
                  <a:gd name="connsiteY4" fmla="*/ 273050 h 685800"/>
                  <a:gd name="connsiteX5" fmla="*/ 1384300 w 2552700"/>
                  <a:gd name="connsiteY5" fmla="*/ 0 h 685800"/>
                  <a:gd name="connsiteX6" fmla="*/ 6350 w 2552700"/>
                  <a:gd name="connsiteY6" fmla="*/ 168275 h 685800"/>
                  <a:gd name="connsiteX7" fmla="*/ 3175 w 2552700"/>
                  <a:gd name="connsiteY7" fmla="*/ 206375 h 685800"/>
                  <a:gd name="connsiteX8" fmla="*/ 463550 w 2552700"/>
                  <a:gd name="connsiteY8" fmla="*/ 374650 h 685800"/>
                  <a:gd name="connsiteX9" fmla="*/ 2520950 w 2552700"/>
                  <a:gd name="connsiteY9" fmla="*/ 333375 h 685800"/>
                  <a:gd name="connsiteX10" fmla="*/ 2501900 w 2552700"/>
                  <a:gd name="connsiteY10" fmla="*/ 549275 h 685800"/>
                  <a:gd name="connsiteX11" fmla="*/ 473075 w 2552700"/>
                  <a:gd name="connsiteY11" fmla="*/ 622300 h 685800"/>
                  <a:gd name="connsiteX12" fmla="*/ 47625 w 2552700"/>
                  <a:gd name="connsiteY12" fmla="*/ 374650 h 685800"/>
                  <a:gd name="connsiteX0" fmla="*/ 47625 w 2552700"/>
                  <a:gd name="connsiteY0" fmla="*/ 263525 h 574675"/>
                  <a:gd name="connsiteX1" fmla="*/ 0 w 2552700"/>
                  <a:gd name="connsiteY1" fmla="*/ 311150 h 574675"/>
                  <a:gd name="connsiteX2" fmla="*/ 447675 w 2552700"/>
                  <a:gd name="connsiteY2" fmla="*/ 574675 h 574675"/>
                  <a:gd name="connsiteX3" fmla="*/ 2549525 w 2552700"/>
                  <a:gd name="connsiteY3" fmla="*/ 504825 h 574675"/>
                  <a:gd name="connsiteX4" fmla="*/ 2552700 w 2552700"/>
                  <a:gd name="connsiteY4" fmla="*/ 161925 h 574675"/>
                  <a:gd name="connsiteX5" fmla="*/ 1552575 w 2552700"/>
                  <a:gd name="connsiteY5" fmla="*/ 0 h 574675"/>
                  <a:gd name="connsiteX6" fmla="*/ 6350 w 2552700"/>
                  <a:gd name="connsiteY6" fmla="*/ 57150 h 574675"/>
                  <a:gd name="connsiteX7" fmla="*/ 3175 w 2552700"/>
                  <a:gd name="connsiteY7" fmla="*/ 95250 h 574675"/>
                  <a:gd name="connsiteX8" fmla="*/ 463550 w 2552700"/>
                  <a:gd name="connsiteY8" fmla="*/ 263525 h 574675"/>
                  <a:gd name="connsiteX9" fmla="*/ 2520950 w 2552700"/>
                  <a:gd name="connsiteY9" fmla="*/ 222250 h 574675"/>
                  <a:gd name="connsiteX10" fmla="*/ 2501900 w 2552700"/>
                  <a:gd name="connsiteY10" fmla="*/ 438150 h 574675"/>
                  <a:gd name="connsiteX11" fmla="*/ 473075 w 2552700"/>
                  <a:gd name="connsiteY11" fmla="*/ 511175 h 574675"/>
                  <a:gd name="connsiteX12" fmla="*/ 47625 w 2552700"/>
                  <a:gd name="connsiteY12" fmla="*/ 263525 h 574675"/>
                  <a:gd name="connsiteX0" fmla="*/ 47625 w 2552700"/>
                  <a:gd name="connsiteY0" fmla="*/ 244475 h 555625"/>
                  <a:gd name="connsiteX1" fmla="*/ 0 w 2552700"/>
                  <a:gd name="connsiteY1" fmla="*/ 292100 h 555625"/>
                  <a:gd name="connsiteX2" fmla="*/ 447675 w 2552700"/>
                  <a:gd name="connsiteY2" fmla="*/ 555625 h 555625"/>
                  <a:gd name="connsiteX3" fmla="*/ 2549525 w 2552700"/>
                  <a:gd name="connsiteY3" fmla="*/ 485775 h 555625"/>
                  <a:gd name="connsiteX4" fmla="*/ 2552700 w 2552700"/>
                  <a:gd name="connsiteY4" fmla="*/ 142875 h 555625"/>
                  <a:gd name="connsiteX5" fmla="*/ 1606550 w 2552700"/>
                  <a:gd name="connsiteY5" fmla="*/ 0 h 555625"/>
                  <a:gd name="connsiteX6" fmla="*/ 6350 w 2552700"/>
                  <a:gd name="connsiteY6" fmla="*/ 38100 h 555625"/>
                  <a:gd name="connsiteX7" fmla="*/ 3175 w 2552700"/>
                  <a:gd name="connsiteY7" fmla="*/ 76200 h 555625"/>
                  <a:gd name="connsiteX8" fmla="*/ 463550 w 2552700"/>
                  <a:gd name="connsiteY8" fmla="*/ 244475 h 555625"/>
                  <a:gd name="connsiteX9" fmla="*/ 2520950 w 2552700"/>
                  <a:gd name="connsiteY9" fmla="*/ 203200 h 555625"/>
                  <a:gd name="connsiteX10" fmla="*/ 2501900 w 2552700"/>
                  <a:gd name="connsiteY10" fmla="*/ 419100 h 555625"/>
                  <a:gd name="connsiteX11" fmla="*/ 473075 w 2552700"/>
                  <a:gd name="connsiteY11" fmla="*/ 492125 h 555625"/>
                  <a:gd name="connsiteX12" fmla="*/ 47625 w 2552700"/>
                  <a:gd name="connsiteY12" fmla="*/ 244475 h 555625"/>
                  <a:gd name="connsiteX0" fmla="*/ 47625 w 2585519"/>
                  <a:gd name="connsiteY0" fmla="*/ 244475 h 555625"/>
                  <a:gd name="connsiteX1" fmla="*/ 0 w 2585519"/>
                  <a:gd name="connsiteY1" fmla="*/ 292100 h 555625"/>
                  <a:gd name="connsiteX2" fmla="*/ 447675 w 2585519"/>
                  <a:gd name="connsiteY2" fmla="*/ 555625 h 555625"/>
                  <a:gd name="connsiteX3" fmla="*/ 2549525 w 2585519"/>
                  <a:gd name="connsiteY3" fmla="*/ 485775 h 555625"/>
                  <a:gd name="connsiteX4" fmla="*/ 2552700 w 2585519"/>
                  <a:gd name="connsiteY4" fmla="*/ 142875 h 555625"/>
                  <a:gd name="connsiteX5" fmla="*/ 1606550 w 2585519"/>
                  <a:gd name="connsiteY5" fmla="*/ 0 h 555625"/>
                  <a:gd name="connsiteX6" fmla="*/ 6350 w 2585519"/>
                  <a:gd name="connsiteY6" fmla="*/ 38100 h 555625"/>
                  <a:gd name="connsiteX7" fmla="*/ 3175 w 2585519"/>
                  <a:gd name="connsiteY7" fmla="*/ 76200 h 555625"/>
                  <a:gd name="connsiteX8" fmla="*/ 463550 w 2585519"/>
                  <a:gd name="connsiteY8" fmla="*/ 244475 h 555625"/>
                  <a:gd name="connsiteX9" fmla="*/ 2520950 w 2585519"/>
                  <a:gd name="connsiteY9" fmla="*/ 203200 h 555625"/>
                  <a:gd name="connsiteX10" fmla="*/ 2501900 w 2585519"/>
                  <a:gd name="connsiteY10" fmla="*/ 419100 h 555625"/>
                  <a:gd name="connsiteX11" fmla="*/ 473075 w 2585519"/>
                  <a:gd name="connsiteY11" fmla="*/ 492125 h 555625"/>
                  <a:gd name="connsiteX12" fmla="*/ 47625 w 2585519"/>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520950 w 2599371"/>
                  <a:gd name="connsiteY9" fmla="*/ 203200 h 555625"/>
                  <a:gd name="connsiteX10" fmla="*/ 2501900 w 2599371"/>
                  <a:gd name="connsiteY10" fmla="*/ 419100 h 555625"/>
                  <a:gd name="connsiteX11" fmla="*/ 473075 w 2599371"/>
                  <a:gd name="connsiteY11" fmla="*/ 492125 h 555625"/>
                  <a:gd name="connsiteX12" fmla="*/ 47625 w 2599371"/>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95550 w 2599371"/>
                  <a:gd name="connsiteY9" fmla="*/ 206375 h 555625"/>
                  <a:gd name="connsiteX10" fmla="*/ 2501900 w 2599371"/>
                  <a:gd name="connsiteY10" fmla="*/ 419100 h 555625"/>
                  <a:gd name="connsiteX11" fmla="*/ 473075 w 2599371"/>
                  <a:gd name="connsiteY11" fmla="*/ 492125 h 555625"/>
                  <a:gd name="connsiteX12" fmla="*/ 47625 w 2599371"/>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95550 w 2599371"/>
                  <a:gd name="connsiteY9" fmla="*/ 206375 h 555625"/>
                  <a:gd name="connsiteX10" fmla="*/ 2527300 w 2599371"/>
                  <a:gd name="connsiteY10" fmla="*/ 307975 h 555625"/>
                  <a:gd name="connsiteX11" fmla="*/ 2501900 w 2599371"/>
                  <a:gd name="connsiteY11" fmla="*/ 419100 h 555625"/>
                  <a:gd name="connsiteX12" fmla="*/ 473075 w 2599371"/>
                  <a:gd name="connsiteY12" fmla="*/ 492125 h 555625"/>
                  <a:gd name="connsiteX13" fmla="*/ 47625 w 2599371"/>
                  <a:gd name="connsiteY13"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95550 w 2599371"/>
                  <a:gd name="connsiteY9" fmla="*/ 206375 h 555625"/>
                  <a:gd name="connsiteX10" fmla="*/ 2527300 w 2599371"/>
                  <a:gd name="connsiteY10" fmla="*/ 307975 h 555625"/>
                  <a:gd name="connsiteX11" fmla="*/ 2479675 w 2599371"/>
                  <a:gd name="connsiteY11" fmla="*/ 425450 h 555625"/>
                  <a:gd name="connsiteX12" fmla="*/ 473075 w 2599371"/>
                  <a:gd name="connsiteY12" fmla="*/ 492125 h 555625"/>
                  <a:gd name="connsiteX13" fmla="*/ 47625 w 2599371"/>
                  <a:gd name="connsiteY13" fmla="*/ 244475 h 555625"/>
                  <a:gd name="connsiteX0" fmla="*/ 47625 w 2740156"/>
                  <a:gd name="connsiteY0" fmla="*/ 244475 h 555625"/>
                  <a:gd name="connsiteX1" fmla="*/ 0 w 2740156"/>
                  <a:gd name="connsiteY1" fmla="*/ 292100 h 555625"/>
                  <a:gd name="connsiteX2" fmla="*/ 447675 w 2740156"/>
                  <a:gd name="connsiteY2" fmla="*/ 555625 h 555625"/>
                  <a:gd name="connsiteX3" fmla="*/ 2549525 w 2740156"/>
                  <a:gd name="connsiteY3" fmla="*/ 485775 h 555625"/>
                  <a:gd name="connsiteX4" fmla="*/ 2552700 w 2740156"/>
                  <a:gd name="connsiteY4" fmla="*/ 142875 h 555625"/>
                  <a:gd name="connsiteX5" fmla="*/ 1606550 w 2740156"/>
                  <a:gd name="connsiteY5" fmla="*/ 0 h 555625"/>
                  <a:gd name="connsiteX6" fmla="*/ 6350 w 2740156"/>
                  <a:gd name="connsiteY6" fmla="*/ 38100 h 555625"/>
                  <a:gd name="connsiteX7" fmla="*/ 3175 w 2740156"/>
                  <a:gd name="connsiteY7" fmla="*/ 76200 h 555625"/>
                  <a:gd name="connsiteX8" fmla="*/ 463550 w 2740156"/>
                  <a:gd name="connsiteY8" fmla="*/ 244475 h 555625"/>
                  <a:gd name="connsiteX9" fmla="*/ 2495550 w 2740156"/>
                  <a:gd name="connsiteY9" fmla="*/ 206375 h 555625"/>
                  <a:gd name="connsiteX10" fmla="*/ 2479675 w 2740156"/>
                  <a:gd name="connsiteY10" fmla="*/ 425450 h 555625"/>
                  <a:gd name="connsiteX11" fmla="*/ 473075 w 2740156"/>
                  <a:gd name="connsiteY11" fmla="*/ 492125 h 555625"/>
                  <a:gd name="connsiteX12" fmla="*/ 47625 w 2740156"/>
                  <a:gd name="connsiteY12" fmla="*/ 244475 h 555625"/>
                  <a:gd name="connsiteX0" fmla="*/ 47625 w 2646925"/>
                  <a:gd name="connsiteY0" fmla="*/ 244475 h 555625"/>
                  <a:gd name="connsiteX1" fmla="*/ 0 w 2646925"/>
                  <a:gd name="connsiteY1" fmla="*/ 292100 h 555625"/>
                  <a:gd name="connsiteX2" fmla="*/ 447675 w 2646925"/>
                  <a:gd name="connsiteY2" fmla="*/ 555625 h 555625"/>
                  <a:gd name="connsiteX3" fmla="*/ 2549525 w 2646925"/>
                  <a:gd name="connsiteY3" fmla="*/ 485775 h 555625"/>
                  <a:gd name="connsiteX4" fmla="*/ 2552700 w 2646925"/>
                  <a:gd name="connsiteY4" fmla="*/ 142875 h 555625"/>
                  <a:gd name="connsiteX5" fmla="*/ 1606550 w 2646925"/>
                  <a:gd name="connsiteY5" fmla="*/ 0 h 555625"/>
                  <a:gd name="connsiteX6" fmla="*/ 6350 w 2646925"/>
                  <a:gd name="connsiteY6" fmla="*/ 38100 h 555625"/>
                  <a:gd name="connsiteX7" fmla="*/ 3175 w 2646925"/>
                  <a:gd name="connsiteY7" fmla="*/ 76200 h 555625"/>
                  <a:gd name="connsiteX8" fmla="*/ 463550 w 2646925"/>
                  <a:gd name="connsiteY8" fmla="*/ 244475 h 555625"/>
                  <a:gd name="connsiteX9" fmla="*/ 2495550 w 2646925"/>
                  <a:gd name="connsiteY9" fmla="*/ 206375 h 555625"/>
                  <a:gd name="connsiteX10" fmla="*/ 2479675 w 2646925"/>
                  <a:gd name="connsiteY10" fmla="*/ 425450 h 555625"/>
                  <a:gd name="connsiteX11" fmla="*/ 473075 w 2646925"/>
                  <a:gd name="connsiteY11" fmla="*/ 492125 h 555625"/>
                  <a:gd name="connsiteX12" fmla="*/ 47625 w 2646925"/>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95550 w 2599371"/>
                  <a:gd name="connsiteY9" fmla="*/ 206375 h 555625"/>
                  <a:gd name="connsiteX10" fmla="*/ 2479675 w 2599371"/>
                  <a:gd name="connsiteY10" fmla="*/ 425450 h 555625"/>
                  <a:gd name="connsiteX11" fmla="*/ 473075 w 2599371"/>
                  <a:gd name="connsiteY11" fmla="*/ 492125 h 555625"/>
                  <a:gd name="connsiteX12" fmla="*/ 47625 w 2599371"/>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70150 w 2599371"/>
                  <a:gd name="connsiteY9" fmla="*/ 209550 h 555625"/>
                  <a:gd name="connsiteX10" fmla="*/ 2479675 w 2599371"/>
                  <a:gd name="connsiteY10" fmla="*/ 425450 h 555625"/>
                  <a:gd name="connsiteX11" fmla="*/ 473075 w 2599371"/>
                  <a:gd name="connsiteY11" fmla="*/ 492125 h 555625"/>
                  <a:gd name="connsiteX12" fmla="*/ 47625 w 2599371"/>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70150 w 2599371"/>
                  <a:gd name="connsiteY9" fmla="*/ 209550 h 555625"/>
                  <a:gd name="connsiteX10" fmla="*/ 2479675 w 2599371"/>
                  <a:gd name="connsiteY10" fmla="*/ 425450 h 555625"/>
                  <a:gd name="connsiteX11" fmla="*/ 473075 w 2599371"/>
                  <a:gd name="connsiteY11" fmla="*/ 492125 h 555625"/>
                  <a:gd name="connsiteX12" fmla="*/ 47625 w 2599371"/>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70150 w 2599371"/>
                  <a:gd name="connsiteY9" fmla="*/ 209550 h 555625"/>
                  <a:gd name="connsiteX10" fmla="*/ 2479675 w 2599371"/>
                  <a:gd name="connsiteY10" fmla="*/ 425450 h 555625"/>
                  <a:gd name="connsiteX11" fmla="*/ 473075 w 2599371"/>
                  <a:gd name="connsiteY11" fmla="*/ 492125 h 555625"/>
                  <a:gd name="connsiteX12" fmla="*/ 47625 w 2599371"/>
                  <a:gd name="connsiteY12" fmla="*/ 244475 h 555625"/>
                  <a:gd name="connsiteX0" fmla="*/ 24625 w 2608121"/>
                  <a:gd name="connsiteY0" fmla="*/ 244475 h 555625"/>
                  <a:gd name="connsiteX1" fmla="*/ 8750 w 2608121"/>
                  <a:gd name="connsiteY1" fmla="*/ 292100 h 555625"/>
                  <a:gd name="connsiteX2" fmla="*/ 456425 w 2608121"/>
                  <a:gd name="connsiteY2" fmla="*/ 555625 h 555625"/>
                  <a:gd name="connsiteX3" fmla="*/ 2558275 w 2608121"/>
                  <a:gd name="connsiteY3" fmla="*/ 485775 h 555625"/>
                  <a:gd name="connsiteX4" fmla="*/ 2561450 w 2608121"/>
                  <a:gd name="connsiteY4" fmla="*/ 142875 h 555625"/>
                  <a:gd name="connsiteX5" fmla="*/ 1615300 w 2608121"/>
                  <a:gd name="connsiteY5" fmla="*/ 0 h 555625"/>
                  <a:gd name="connsiteX6" fmla="*/ 15100 w 2608121"/>
                  <a:gd name="connsiteY6" fmla="*/ 38100 h 555625"/>
                  <a:gd name="connsiteX7" fmla="*/ 11925 w 2608121"/>
                  <a:gd name="connsiteY7" fmla="*/ 76200 h 555625"/>
                  <a:gd name="connsiteX8" fmla="*/ 472300 w 2608121"/>
                  <a:gd name="connsiteY8" fmla="*/ 244475 h 555625"/>
                  <a:gd name="connsiteX9" fmla="*/ 2478900 w 2608121"/>
                  <a:gd name="connsiteY9" fmla="*/ 209550 h 555625"/>
                  <a:gd name="connsiteX10" fmla="*/ 2488425 w 2608121"/>
                  <a:gd name="connsiteY10" fmla="*/ 425450 h 555625"/>
                  <a:gd name="connsiteX11" fmla="*/ 481825 w 2608121"/>
                  <a:gd name="connsiteY11" fmla="*/ 492125 h 555625"/>
                  <a:gd name="connsiteX12" fmla="*/ 24625 w 2608121"/>
                  <a:gd name="connsiteY12" fmla="*/ 244475 h 555625"/>
                  <a:gd name="connsiteX0" fmla="*/ 20208 w 2622754"/>
                  <a:gd name="connsiteY0" fmla="*/ 244475 h 555625"/>
                  <a:gd name="connsiteX1" fmla="*/ 23383 w 2622754"/>
                  <a:gd name="connsiteY1" fmla="*/ 292100 h 555625"/>
                  <a:gd name="connsiteX2" fmla="*/ 471058 w 2622754"/>
                  <a:gd name="connsiteY2" fmla="*/ 555625 h 555625"/>
                  <a:gd name="connsiteX3" fmla="*/ 2572908 w 2622754"/>
                  <a:gd name="connsiteY3" fmla="*/ 485775 h 555625"/>
                  <a:gd name="connsiteX4" fmla="*/ 2576083 w 2622754"/>
                  <a:gd name="connsiteY4" fmla="*/ 142875 h 555625"/>
                  <a:gd name="connsiteX5" fmla="*/ 1629933 w 2622754"/>
                  <a:gd name="connsiteY5" fmla="*/ 0 h 555625"/>
                  <a:gd name="connsiteX6" fmla="*/ 29733 w 2622754"/>
                  <a:gd name="connsiteY6" fmla="*/ 38100 h 555625"/>
                  <a:gd name="connsiteX7" fmla="*/ 26558 w 2622754"/>
                  <a:gd name="connsiteY7" fmla="*/ 76200 h 555625"/>
                  <a:gd name="connsiteX8" fmla="*/ 486933 w 2622754"/>
                  <a:gd name="connsiteY8" fmla="*/ 244475 h 555625"/>
                  <a:gd name="connsiteX9" fmla="*/ 2493533 w 2622754"/>
                  <a:gd name="connsiteY9" fmla="*/ 209550 h 555625"/>
                  <a:gd name="connsiteX10" fmla="*/ 2503058 w 2622754"/>
                  <a:gd name="connsiteY10" fmla="*/ 425450 h 555625"/>
                  <a:gd name="connsiteX11" fmla="*/ 496458 w 2622754"/>
                  <a:gd name="connsiteY11" fmla="*/ 492125 h 555625"/>
                  <a:gd name="connsiteX12" fmla="*/ 20208 w 2622754"/>
                  <a:gd name="connsiteY12" fmla="*/ 244475 h 555625"/>
                  <a:gd name="connsiteX0" fmla="*/ 63500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70150 w 2599371"/>
                  <a:gd name="connsiteY9" fmla="*/ 209550 h 555625"/>
                  <a:gd name="connsiteX10" fmla="*/ 2479675 w 2599371"/>
                  <a:gd name="connsiteY10" fmla="*/ 425450 h 555625"/>
                  <a:gd name="connsiteX11" fmla="*/ 473075 w 2599371"/>
                  <a:gd name="connsiteY11" fmla="*/ 492125 h 555625"/>
                  <a:gd name="connsiteX12" fmla="*/ 63500 w 2599371"/>
                  <a:gd name="connsiteY12" fmla="*/ 244475 h 555625"/>
                  <a:gd name="connsiteX0" fmla="*/ 63500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70150 w 2599371"/>
                  <a:gd name="connsiteY9" fmla="*/ 209550 h 555625"/>
                  <a:gd name="connsiteX10" fmla="*/ 2479675 w 2599371"/>
                  <a:gd name="connsiteY10" fmla="*/ 425450 h 555625"/>
                  <a:gd name="connsiteX11" fmla="*/ 485775 w 2599371"/>
                  <a:gd name="connsiteY11" fmla="*/ 488950 h 555625"/>
                  <a:gd name="connsiteX12" fmla="*/ 63500 w 2599371"/>
                  <a:gd name="connsiteY12" fmla="*/ 244475 h 555625"/>
                  <a:gd name="connsiteX0" fmla="*/ 96355 w 2632226"/>
                  <a:gd name="connsiteY0" fmla="*/ 244475 h 555625"/>
                  <a:gd name="connsiteX1" fmla="*/ 36030 w 2632226"/>
                  <a:gd name="connsiteY1" fmla="*/ 247650 h 555625"/>
                  <a:gd name="connsiteX2" fmla="*/ 32855 w 2632226"/>
                  <a:gd name="connsiteY2" fmla="*/ 292100 h 555625"/>
                  <a:gd name="connsiteX3" fmla="*/ 480530 w 2632226"/>
                  <a:gd name="connsiteY3" fmla="*/ 555625 h 555625"/>
                  <a:gd name="connsiteX4" fmla="*/ 2582380 w 2632226"/>
                  <a:gd name="connsiteY4" fmla="*/ 485775 h 555625"/>
                  <a:gd name="connsiteX5" fmla="*/ 2585555 w 2632226"/>
                  <a:gd name="connsiteY5" fmla="*/ 142875 h 555625"/>
                  <a:gd name="connsiteX6" fmla="*/ 1639405 w 2632226"/>
                  <a:gd name="connsiteY6" fmla="*/ 0 h 555625"/>
                  <a:gd name="connsiteX7" fmla="*/ 39205 w 2632226"/>
                  <a:gd name="connsiteY7" fmla="*/ 38100 h 555625"/>
                  <a:gd name="connsiteX8" fmla="*/ 36030 w 2632226"/>
                  <a:gd name="connsiteY8" fmla="*/ 76200 h 555625"/>
                  <a:gd name="connsiteX9" fmla="*/ 496405 w 2632226"/>
                  <a:gd name="connsiteY9" fmla="*/ 244475 h 555625"/>
                  <a:gd name="connsiteX10" fmla="*/ 2503005 w 2632226"/>
                  <a:gd name="connsiteY10" fmla="*/ 209550 h 555625"/>
                  <a:gd name="connsiteX11" fmla="*/ 2512530 w 2632226"/>
                  <a:gd name="connsiteY11" fmla="*/ 425450 h 555625"/>
                  <a:gd name="connsiteX12" fmla="*/ 518630 w 2632226"/>
                  <a:gd name="connsiteY12" fmla="*/ 488950 h 555625"/>
                  <a:gd name="connsiteX13" fmla="*/ 96355 w 2632226"/>
                  <a:gd name="connsiteY13" fmla="*/ 244475 h 555625"/>
                  <a:gd name="connsiteX0" fmla="*/ 105580 w 2641451"/>
                  <a:gd name="connsiteY0" fmla="*/ 244475 h 555625"/>
                  <a:gd name="connsiteX1" fmla="*/ 19061 w 2641451"/>
                  <a:gd name="connsiteY1" fmla="*/ 226218 h 555625"/>
                  <a:gd name="connsiteX2" fmla="*/ 42080 w 2641451"/>
                  <a:gd name="connsiteY2" fmla="*/ 292100 h 555625"/>
                  <a:gd name="connsiteX3" fmla="*/ 489755 w 2641451"/>
                  <a:gd name="connsiteY3" fmla="*/ 555625 h 555625"/>
                  <a:gd name="connsiteX4" fmla="*/ 2591605 w 2641451"/>
                  <a:gd name="connsiteY4" fmla="*/ 485775 h 555625"/>
                  <a:gd name="connsiteX5" fmla="*/ 2594780 w 2641451"/>
                  <a:gd name="connsiteY5" fmla="*/ 142875 h 555625"/>
                  <a:gd name="connsiteX6" fmla="*/ 1648630 w 2641451"/>
                  <a:gd name="connsiteY6" fmla="*/ 0 h 555625"/>
                  <a:gd name="connsiteX7" fmla="*/ 48430 w 2641451"/>
                  <a:gd name="connsiteY7" fmla="*/ 38100 h 555625"/>
                  <a:gd name="connsiteX8" fmla="*/ 45255 w 2641451"/>
                  <a:gd name="connsiteY8" fmla="*/ 76200 h 555625"/>
                  <a:gd name="connsiteX9" fmla="*/ 505630 w 2641451"/>
                  <a:gd name="connsiteY9" fmla="*/ 244475 h 555625"/>
                  <a:gd name="connsiteX10" fmla="*/ 2512230 w 2641451"/>
                  <a:gd name="connsiteY10" fmla="*/ 209550 h 555625"/>
                  <a:gd name="connsiteX11" fmla="*/ 2521755 w 2641451"/>
                  <a:gd name="connsiteY11" fmla="*/ 425450 h 555625"/>
                  <a:gd name="connsiteX12" fmla="*/ 527855 w 2641451"/>
                  <a:gd name="connsiteY12" fmla="*/ 488950 h 555625"/>
                  <a:gd name="connsiteX13" fmla="*/ 105580 w 2641451"/>
                  <a:gd name="connsiteY13" fmla="*/ 244475 h 555625"/>
                  <a:gd name="connsiteX0" fmla="*/ 100036 w 2635907"/>
                  <a:gd name="connsiteY0" fmla="*/ 244475 h 555625"/>
                  <a:gd name="connsiteX1" fmla="*/ 27804 w 2635907"/>
                  <a:gd name="connsiteY1" fmla="*/ 266699 h 555625"/>
                  <a:gd name="connsiteX2" fmla="*/ 36536 w 2635907"/>
                  <a:gd name="connsiteY2" fmla="*/ 292100 h 555625"/>
                  <a:gd name="connsiteX3" fmla="*/ 484211 w 2635907"/>
                  <a:gd name="connsiteY3" fmla="*/ 555625 h 555625"/>
                  <a:gd name="connsiteX4" fmla="*/ 2586061 w 2635907"/>
                  <a:gd name="connsiteY4" fmla="*/ 485775 h 555625"/>
                  <a:gd name="connsiteX5" fmla="*/ 2589236 w 2635907"/>
                  <a:gd name="connsiteY5" fmla="*/ 142875 h 555625"/>
                  <a:gd name="connsiteX6" fmla="*/ 1643086 w 2635907"/>
                  <a:gd name="connsiteY6" fmla="*/ 0 h 555625"/>
                  <a:gd name="connsiteX7" fmla="*/ 42886 w 2635907"/>
                  <a:gd name="connsiteY7" fmla="*/ 38100 h 555625"/>
                  <a:gd name="connsiteX8" fmla="*/ 39711 w 2635907"/>
                  <a:gd name="connsiteY8" fmla="*/ 76200 h 555625"/>
                  <a:gd name="connsiteX9" fmla="*/ 500086 w 2635907"/>
                  <a:gd name="connsiteY9" fmla="*/ 244475 h 555625"/>
                  <a:gd name="connsiteX10" fmla="*/ 2506686 w 2635907"/>
                  <a:gd name="connsiteY10" fmla="*/ 209550 h 555625"/>
                  <a:gd name="connsiteX11" fmla="*/ 2516211 w 2635907"/>
                  <a:gd name="connsiteY11" fmla="*/ 425450 h 555625"/>
                  <a:gd name="connsiteX12" fmla="*/ 522311 w 2635907"/>
                  <a:gd name="connsiteY12" fmla="*/ 488950 h 555625"/>
                  <a:gd name="connsiteX13" fmla="*/ 100036 w 2635907"/>
                  <a:gd name="connsiteY13" fmla="*/ 244475 h 555625"/>
                  <a:gd name="connsiteX0" fmla="*/ 103571 w 2639442"/>
                  <a:gd name="connsiteY0" fmla="*/ 244475 h 555625"/>
                  <a:gd name="connsiteX1" fmla="*/ 21814 w 2639442"/>
                  <a:gd name="connsiteY1" fmla="*/ 226218 h 555625"/>
                  <a:gd name="connsiteX2" fmla="*/ 40071 w 2639442"/>
                  <a:gd name="connsiteY2" fmla="*/ 292100 h 555625"/>
                  <a:gd name="connsiteX3" fmla="*/ 487746 w 2639442"/>
                  <a:gd name="connsiteY3" fmla="*/ 555625 h 555625"/>
                  <a:gd name="connsiteX4" fmla="*/ 2589596 w 2639442"/>
                  <a:gd name="connsiteY4" fmla="*/ 485775 h 555625"/>
                  <a:gd name="connsiteX5" fmla="*/ 2592771 w 2639442"/>
                  <a:gd name="connsiteY5" fmla="*/ 142875 h 555625"/>
                  <a:gd name="connsiteX6" fmla="*/ 1646621 w 2639442"/>
                  <a:gd name="connsiteY6" fmla="*/ 0 h 555625"/>
                  <a:gd name="connsiteX7" fmla="*/ 46421 w 2639442"/>
                  <a:gd name="connsiteY7" fmla="*/ 38100 h 555625"/>
                  <a:gd name="connsiteX8" fmla="*/ 43246 w 2639442"/>
                  <a:gd name="connsiteY8" fmla="*/ 76200 h 555625"/>
                  <a:gd name="connsiteX9" fmla="*/ 503621 w 2639442"/>
                  <a:gd name="connsiteY9" fmla="*/ 244475 h 555625"/>
                  <a:gd name="connsiteX10" fmla="*/ 2510221 w 2639442"/>
                  <a:gd name="connsiteY10" fmla="*/ 209550 h 555625"/>
                  <a:gd name="connsiteX11" fmla="*/ 2519746 w 2639442"/>
                  <a:gd name="connsiteY11" fmla="*/ 425450 h 555625"/>
                  <a:gd name="connsiteX12" fmla="*/ 525846 w 2639442"/>
                  <a:gd name="connsiteY12" fmla="*/ 488950 h 555625"/>
                  <a:gd name="connsiteX13" fmla="*/ 103571 w 2639442"/>
                  <a:gd name="connsiteY13" fmla="*/ 244475 h 555625"/>
                  <a:gd name="connsiteX0" fmla="*/ 103571 w 2639442"/>
                  <a:gd name="connsiteY0" fmla="*/ 244475 h 555625"/>
                  <a:gd name="connsiteX1" fmla="*/ 21814 w 2639442"/>
                  <a:gd name="connsiteY1" fmla="*/ 226218 h 555625"/>
                  <a:gd name="connsiteX2" fmla="*/ 40071 w 2639442"/>
                  <a:gd name="connsiteY2" fmla="*/ 292100 h 555625"/>
                  <a:gd name="connsiteX3" fmla="*/ 487746 w 2639442"/>
                  <a:gd name="connsiteY3" fmla="*/ 555625 h 555625"/>
                  <a:gd name="connsiteX4" fmla="*/ 2589596 w 2639442"/>
                  <a:gd name="connsiteY4" fmla="*/ 485775 h 555625"/>
                  <a:gd name="connsiteX5" fmla="*/ 2592771 w 2639442"/>
                  <a:gd name="connsiteY5" fmla="*/ 142875 h 555625"/>
                  <a:gd name="connsiteX6" fmla="*/ 1646621 w 2639442"/>
                  <a:gd name="connsiteY6" fmla="*/ 0 h 555625"/>
                  <a:gd name="connsiteX7" fmla="*/ 46421 w 2639442"/>
                  <a:gd name="connsiteY7" fmla="*/ 38100 h 555625"/>
                  <a:gd name="connsiteX8" fmla="*/ 43246 w 2639442"/>
                  <a:gd name="connsiteY8" fmla="*/ 76200 h 555625"/>
                  <a:gd name="connsiteX9" fmla="*/ 503621 w 2639442"/>
                  <a:gd name="connsiteY9" fmla="*/ 244475 h 555625"/>
                  <a:gd name="connsiteX10" fmla="*/ 2510221 w 2639442"/>
                  <a:gd name="connsiteY10" fmla="*/ 209550 h 555625"/>
                  <a:gd name="connsiteX11" fmla="*/ 2519746 w 2639442"/>
                  <a:gd name="connsiteY11" fmla="*/ 425450 h 555625"/>
                  <a:gd name="connsiteX12" fmla="*/ 525846 w 2639442"/>
                  <a:gd name="connsiteY12" fmla="*/ 488950 h 555625"/>
                  <a:gd name="connsiteX13" fmla="*/ 103571 w 2639442"/>
                  <a:gd name="connsiteY13" fmla="*/ 244475 h 555625"/>
                  <a:gd name="connsiteX0" fmla="*/ 98616 w 2634487"/>
                  <a:gd name="connsiteY0" fmla="*/ 244475 h 555625"/>
                  <a:gd name="connsiteX1" fmla="*/ 16859 w 2634487"/>
                  <a:gd name="connsiteY1" fmla="*/ 226218 h 555625"/>
                  <a:gd name="connsiteX2" fmla="*/ 35116 w 2634487"/>
                  <a:gd name="connsiteY2" fmla="*/ 292100 h 555625"/>
                  <a:gd name="connsiteX3" fmla="*/ 482791 w 2634487"/>
                  <a:gd name="connsiteY3" fmla="*/ 555625 h 555625"/>
                  <a:gd name="connsiteX4" fmla="*/ 2584641 w 2634487"/>
                  <a:gd name="connsiteY4" fmla="*/ 485775 h 555625"/>
                  <a:gd name="connsiteX5" fmla="*/ 2587816 w 2634487"/>
                  <a:gd name="connsiteY5" fmla="*/ 142875 h 555625"/>
                  <a:gd name="connsiteX6" fmla="*/ 1641666 w 2634487"/>
                  <a:gd name="connsiteY6" fmla="*/ 0 h 555625"/>
                  <a:gd name="connsiteX7" fmla="*/ 41466 w 2634487"/>
                  <a:gd name="connsiteY7" fmla="*/ 38100 h 555625"/>
                  <a:gd name="connsiteX8" fmla="*/ 38291 w 2634487"/>
                  <a:gd name="connsiteY8" fmla="*/ 76200 h 555625"/>
                  <a:gd name="connsiteX9" fmla="*/ 498666 w 2634487"/>
                  <a:gd name="connsiteY9" fmla="*/ 244475 h 555625"/>
                  <a:gd name="connsiteX10" fmla="*/ 2505266 w 2634487"/>
                  <a:gd name="connsiteY10" fmla="*/ 209550 h 555625"/>
                  <a:gd name="connsiteX11" fmla="*/ 2514791 w 2634487"/>
                  <a:gd name="connsiteY11" fmla="*/ 425450 h 555625"/>
                  <a:gd name="connsiteX12" fmla="*/ 520891 w 2634487"/>
                  <a:gd name="connsiteY12" fmla="*/ 488950 h 555625"/>
                  <a:gd name="connsiteX13" fmla="*/ 98616 w 2634487"/>
                  <a:gd name="connsiteY13" fmla="*/ 244475 h 555625"/>
                  <a:gd name="connsiteX0" fmla="*/ 81757 w 2617628"/>
                  <a:gd name="connsiteY0" fmla="*/ 244475 h 555625"/>
                  <a:gd name="connsiteX1" fmla="*/ 0 w 2617628"/>
                  <a:gd name="connsiteY1" fmla="*/ 226218 h 555625"/>
                  <a:gd name="connsiteX2" fmla="*/ 18257 w 2617628"/>
                  <a:gd name="connsiteY2" fmla="*/ 292100 h 555625"/>
                  <a:gd name="connsiteX3" fmla="*/ 465932 w 2617628"/>
                  <a:gd name="connsiteY3" fmla="*/ 555625 h 555625"/>
                  <a:gd name="connsiteX4" fmla="*/ 2567782 w 2617628"/>
                  <a:gd name="connsiteY4" fmla="*/ 485775 h 555625"/>
                  <a:gd name="connsiteX5" fmla="*/ 2570957 w 2617628"/>
                  <a:gd name="connsiteY5" fmla="*/ 142875 h 555625"/>
                  <a:gd name="connsiteX6" fmla="*/ 1624807 w 2617628"/>
                  <a:gd name="connsiteY6" fmla="*/ 0 h 555625"/>
                  <a:gd name="connsiteX7" fmla="*/ 24607 w 2617628"/>
                  <a:gd name="connsiteY7" fmla="*/ 38100 h 555625"/>
                  <a:gd name="connsiteX8" fmla="*/ 21432 w 2617628"/>
                  <a:gd name="connsiteY8" fmla="*/ 76200 h 555625"/>
                  <a:gd name="connsiteX9" fmla="*/ 481807 w 2617628"/>
                  <a:gd name="connsiteY9" fmla="*/ 244475 h 555625"/>
                  <a:gd name="connsiteX10" fmla="*/ 2488407 w 2617628"/>
                  <a:gd name="connsiteY10" fmla="*/ 209550 h 555625"/>
                  <a:gd name="connsiteX11" fmla="*/ 2497932 w 2617628"/>
                  <a:gd name="connsiteY11" fmla="*/ 425450 h 555625"/>
                  <a:gd name="connsiteX12" fmla="*/ 504032 w 2617628"/>
                  <a:gd name="connsiteY12" fmla="*/ 488950 h 555625"/>
                  <a:gd name="connsiteX13" fmla="*/ 81757 w 2617628"/>
                  <a:gd name="connsiteY13" fmla="*/ 244475 h 555625"/>
                  <a:gd name="connsiteX0" fmla="*/ 67469 w 2603340"/>
                  <a:gd name="connsiteY0" fmla="*/ 244475 h 555625"/>
                  <a:gd name="connsiteX1" fmla="*/ 0 w 2603340"/>
                  <a:gd name="connsiteY1" fmla="*/ 247649 h 555625"/>
                  <a:gd name="connsiteX2" fmla="*/ 3969 w 2603340"/>
                  <a:gd name="connsiteY2" fmla="*/ 292100 h 555625"/>
                  <a:gd name="connsiteX3" fmla="*/ 451644 w 2603340"/>
                  <a:gd name="connsiteY3" fmla="*/ 555625 h 555625"/>
                  <a:gd name="connsiteX4" fmla="*/ 2553494 w 2603340"/>
                  <a:gd name="connsiteY4" fmla="*/ 485775 h 555625"/>
                  <a:gd name="connsiteX5" fmla="*/ 2556669 w 2603340"/>
                  <a:gd name="connsiteY5" fmla="*/ 142875 h 555625"/>
                  <a:gd name="connsiteX6" fmla="*/ 1610519 w 2603340"/>
                  <a:gd name="connsiteY6" fmla="*/ 0 h 555625"/>
                  <a:gd name="connsiteX7" fmla="*/ 10319 w 2603340"/>
                  <a:gd name="connsiteY7" fmla="*/ 38100 h 555625"/>
                  <a:gd name="connsiteX8" fmla="*/ 7144 w 2603340"/>
                  <a:gd name="connsiteY8" fmla="*/ 76200 h 555625"/>
                  <a:gd name="connsiteX9" fmla="*/ 467519 w 2603340"/>
                  <a:gd name="connsiteY9" fmla="*/ 244475 h 555625"/>
                  <a:gd name="connsiteX10" fmla="*/ 2474119 w 2603340"/>
                  <a:gd name="connsiteY10" fmla="*/ 209550 h 555625"/>
                  <a:gd name="connsiteX11" fmla="*/ 2483644 w 2603340"/>
                  <a:gd name="connsiteY11" fmla="*/ 425450 h 555625"/>
                  <a:gd name="connsiteX12" fmla="*/ 489744 w 2603340"/>
                  <a:gd name="connsiteY12" fmla="*/ 488950 h 555625"/>
                  <a:gd name="connsiteX13" fmla="*/ 67469 w 2603340"/>
                  <a:gd name="connsiteY13" fmla="*/ 244475 h 555625"/>
                  <a:gd name="connsiteX0" fmla="*/ 67469 w 2603340"/>
                  <a:gd name="connsiteY0" fmla="*/ 244475 h 555625"/>
                  <a:gd name="connsiteX1" fmla="*/ 0 w 2603340"/>
                  <a:gd name="connsiteY1" fmla="*/ 247649 h 555625"/>
                  <a:gd name="connsiteX2" fmla="*/ 3969 w 2603340"/>
                  <a:gd name="connsiteY2" fmla="*/ 292100 h 555625"/>
                  <a:gd name="connsiteX3" fmla="*/ 451644 w 2603340"/>
                  <a:gd name="connsiteY3" fmla="*/ 555625 h 555625"/>
                  <a:gd name="connsiteX4" fmla="*/ 2553494 w 2603340"/>
                  <a:gd name="connsiteY4" fmla="*/ 485775 h 555625"/>
                  <a:gd name="connsiteX5" fmla="*/ 2556669 w 2603340"/>
                  <a:gd name="connsiteY5" fmla="*/ 142875 h 555625"/>
                  <a:gd name="connsiteX6" fmla="*/ 1610519 w 2603340"/>
                  <a:gd name="connsiteY6" fmla="*/ 0 h 555625"/>
                  <a:gd name="connsiteX7" fmla="*/ 10319 w 2603340"/>
                  <a:gd name="connsiteY7" fmla="*/ 38100 h 555625"/>
                  <a:gd name="connsiteX8" fmla="*/ 7144 w 2603340"/>
                  <a:gd name="connsiteY8" fmla="*/ 76200 h 555625"/>
                  <a:gd name="connsiteX9" fmla="*/ 467519 w 2603340"/>
                  <a:gd name="connsiteY9" fmla="*/ 244475 h 555625"/>
                  <a:gd name="connsiteX10" fmla="*/ 2474119 w 2603340"/>
                  <a:gd name="connsiteY10" fmla="*/ 209550 h 555625"/>
                  <a:gd name="connsiteX11" fmla="*/ 2483644 w 2603340"/>
                  <a:gd name="connsiteY11" fmla="*/ 425450 h 555625"/>
                  <a:gd name="connsiteX12" fmla="*/ 489744 w 2603340"/>
                  <a:gd name="connsiteY12" fmla="*/ 488950 h 555625"/>
                  <a:gd name="connsiteX13" fmla="*/ 67469 w 2603340"/>
                  <a:gd name="connsiteY13" fmla="*/ 244475 h 555625"/>
                  <a:gd name="connsiteX0" fmla="*/ 67469 w 2603340"/>
                  <a:gd name="connsiteY0" fmla="*/ 244475 h 555625"/>
                  <a:gd name="connsiteX1" fmla="*/ 0 w 2603340"/>
                  <a:gd name="connsiteY1" fmla="*/ 242887 h 555625"/>
                  <a:gd name="connsiteX2" fmla="*/ 3969 w 2603340"/>
                  <a:gd name="connsiteY2" fmla="*/ 292100 h 555625"/>
                  <a:gd name="connsiteX3" fmla="*/ 451644 w 2603340"/>
                  <a:gd name="connsiteY3" fmla="*/ 555625 h 555625"/>
                  <a:gd name="connsiteX4" fmla="*/ 2553494 w 2603340"/>
                  <a:gd name="connsiteY4" fmla="*/ 485775 h 555625"/>
                  <a:gd name="connsiteX5" fmla="*/ 2556669 w 2603340"/>
                  <a:gd name="connsiteY5" fmla="*/ 142875 h 555625"/>
                  <a:gd name="connsiteX6" fmla="*/ 1610519 w 2603340"/>
                  <a:gd name="connsiteY6" fmla="*/ 0 h 555625"/>
                  <a:gd name="connsiteX7" fmla="*/ 10319 w 2603340"/>
                  <a:gd name="connsiteY7" fmla="*/ 38100 h 555625"/>
                  <a:gd name="connsiteX8" fmla="*/ 7144 w 2603340"/>
                  <a:gd name="connsiteY8" fmla="*/ 76200 h 555625"/>
                  <a:gd name="connsiteX9" fmla="*/ 467519 w 2603340"/>
                  <a:gd name="connsiteY9" fmla="*/ 244475 h 555625"/>
                  <a:gd name="connsiteX10" fmla="*/ 2474119 w 2603340"/>
                  <a:gd name="connsiteY10" fmla="*/ 209550 h 555625"/>
                  <a:gd name="connsiteX11" fmla="*/ 2483644 w 2603340"/>
                  <a:gd name="connsiteY11" fmla="*/ 425450 h 555625"/>
                  <a:gd name="connsiteX12" fmla="*/ 489744 w 2603340"/>
                  <a:gd name="connsiteY12" fmla="*/ 488950 h 555625"/>
                  <a:gd name="connsiteX13" fmla="*/ 67469 w 2603340"/>
                  <a:gd name="connsiteY13" fmla="*/ 244475 h 555625"/>
                  <a:gd name="connsiteX0" fmla="*/ 67469 w 2603340"/>
                  <a:gd name="connsiteY0" fmla="*/ 244475 h 555625"/>
                  <a:gd name="connsiteX1" fmla="*/ 0 w 2603340"/>
                  <a:gd name="connsiteY1" fmla="*/ 242887 h 555625"/>
                  <a:gd name="connsiteX2" fmla="*/ 3969 w 2603340"/>
                  <a:gd name="connsiteY2" fmla="*/ 292100 h 555625"/>
                  <a:gd name="connsiteX3" fmla="*/ 451644 w 2603340"/>
                  <a:gd name="connsiteY3" fmla="*/ 555625 h 555625"/>
                  <a:gd name="connsiteX4" fmla="*/ 2553494 w 2603340"/>
                  <a:gd name="connsiteY4" fmla="*/ 485775 h 555625"/>
                  <a:gd name="connsiteX5" fmla="*/ 2556669 w 2603340"/>
                  <a:gd name="connsiteY5" fmla="*/ 142875 h 555625"/>
                  <a:gd name="connsiteX6" fmla="*/ 1610519 w 2603340"/>
                  <a:gd name="connsiteY6" fmla="*/ 0 h 555625"/>
                  <a:gd name="connsiteX7" fmla="*/ 19844 w 2603340"/>
                  <a:gd name="connsiteY7" fmla="*/ 33337 h 555625"/>
                  <a:gd name="connsiteX8" fmla="*/ 7144 w 2603340"/>
                  <a:gd name="connsiteY8" fmla="*/ 76200 h 555625"/>
                  <a:gd name="connsiteX9" fmla="*/ 467519 w 2603340"/>
                  <a:gd name="connsiteY9" fmla="*/ 244475 h 555625"/>
                  <a:gd name="connsiteX10" fmla="*/ 2474119 w 2603340"/>
                  <a:gd name="connsiteY10" fmla="*/ 209550 h 555625"/>
                  <a:gd name="connsiteX11" fmla="*/ 2483644 w 2603340"/>
                  <a:gd name="connsiteY11" fmla="*/ 425450 h 555625"/>
                  <a:gd name="connsiteX12" fmla="*/ 489744 w 2603340"/>
                  <a:gd name="connsiteY12" fmla="*/ 488950 h 555625"/>
                  <a:gd name="connsiteX13" fmla="*/ 67469 w 2603340"/>
                  <a:gd name="connsiteY13" fmla="*/ 244475 h 555625"/>
                  <a:gd name="connsiteX0" fmla="*/ 67469 w 2603340"/>
                  <a:gd name="connsiteY0" fmla="*/ 244475 h 555625"/>
                  <a:gd name="connsiteX1" fmla="*/ 0 w 2603340"/>
                  <a:gd name="connsiteY1" fmla="*/ 242887 h 555625"/>
                  <a:gd name="connsiteX2" fmla="*/ 3969 w 2603340"/>
                  <a:gd name="connsiteY2" fmla="*/ 292100 h 555625"/>
                  <a:gd name="connsiteX3" fmla="*/ 451644 w 2603340"/>
                  <a:gd name="connsiteY3" fmla="*/ 555625 h 555625"/>
                  <a:gd name="connsiteX4" fmla="*/ 2553494 w 2603340"/>
                  <a:gd name="connsiteY4" fmla="*/ 485775 h 555625"/>
                  <a:gd name="connsiteX5" fmla="*/ 2556669 w 2603340"/>
                  <a:gd name="connsiteY5" fmla="*/ 142875 h 555625"/>
                  <a:gd name="connsiteX6" fmla="*/ 1610519 w 2603340"/>
                  <a:gd name="connsiteY6" fmla="*/ 0 h 555625"/>
                  <a:gd name="connsiteX7" fmla="*/ 10319 w 2603340"/>
                  <a:gd name="connsiteY7" fmla="*/ 30955 h 555625"/>
                  <a:gd name="connsiteX8" fmla="*/ 7144 w 2603340"/>
                  <a:gd name="connsiteY8" fmla="*/ 76200 h 555625"/>
                  <a:gd name="connsiteX9" fmla="*/ 467519 w 2603340"/>
                  <a:gd name="connsiteY9" fmla="*/ 244475 h 555625"/>
                  <a:gd name="connsiteX10" fmla="*/ 2474119 w 2603340"/>
                  <a:gd name="connsiteY10" fmla="*/ 209550 h 555625"/>
                  <a:gd name="connsiteX11" fmla="*/ 2483644 w 2603340"/>
                  <a:gd name="connsiteY11" fmla="*/ 425450 h 555625"/>
                  <a:gd name="connsiteX12" fmla="*/ 489744 w 2603340"/>
                  <a:gd name="connsiteY12" fmla="*/ 488950 h 555625"/>
                  <a:gd name="connsiteX13" fmla="*/ 67469 w 2603340"/>
                  <a:gd name="connsiteY13" fmla="*/ 244475 h 555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603340" h="555625">
                    <a:moveTo>
                      <a:pt x="67469" y="244475"/>
                    </a:moveTo>
                    <a:cubicBezTo>
                      <a:pt x="66940" y="247651"/>
                      <a:pt x="46301" y="239713"/>
                      <a:pt x="0" y="242887"/>
                    </a:cubicBezTo>
                    <a:cubicBezTo>
                      <a:pt x="6086" y="288924"/>
                      <a:pt x="-2116" y="262732"/>
                      <a:pt x="3969" y="292100"/>
                    </a:cubicBezTo>
                    <a:lnTo>
                      <a:pt x="451644" y="555625"/>
                    </a:lnTo>
                    <a:lnTo>
                      <a:pt x="2553494" y="485775"/>
                    </a:lnTo>
                    <a:cubicBezTo>
                      <a:pt x="2605352" y="396875"/>
                      <a:pt x="2631811" y="276225"/>
                      <a:pt x="2556669" y="142875"/>
                    </a:cubicBezTo>
                    <a:lnTo>
                      <a:pt x="1610519" y="0"/>
                    </a:lnTo>
                    <a:lnTo>
                      <a:pt x="10319" y="30955"/>
                    </a:lnTo>
                    <a:lnTo>
                      <a:pt x="7144" y="76200"/>
                    </a:lnTo>
                    <a:lnTo>
                      <a:pt x="467519" y="244475"/>
                    </a:lnTo>
                    <a:lnTo>
                      <a:pt x="2474119" y="209550"/>
                    </a:lnTo>
                    <a:cubicBezTo>
                      <a:pt x="2527565" y="280988"/>
                      <a:pt x="2515923" y="346075"/>
                      <a:pt x="2483644" y="425450"/>
                    </a:cubicBezTo>
                    <a:lnTo>
                      <a:pt x="489744" y="488950"/>
                    </a:lnTo>
                    <a:lnTo>
                      <a:pt x="67469" y="244475"/>
                    </a:lnTo>
                    <a:close/>
                  </a:path>
                </a:pathLst>
              </a:cu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38" name="Freeform 28">
                <a:extLst>
                  <a:ext uri="{FF2B5EF4-FFF2-40B4-BE49-F238E27FC236}">
                    <a16:creationId xmlns:a16="http://schemas.microsoft.com/office/drawing/2014/main" id="{04ABB0DD-5650-4FF8-A533-5B6E9B90706E}"/>
                  </a:ext>
                </a:extLst>
              </p:cNvPr>
              <p:cNvSpPr/>
              <p:nvPr/>
            </p:nvSpPr>
            <p:spPr>
              <a:xfrm>
                <a:off x="3695702" y="3233738"/>
                <a:ext cx="2458684" cy="383382"/>
              </a:xfrm>
              <a:custGeom>
                <a:avLst/>
                <a:gdLst>
                  <a:gd name="connsiteX0" fmla="*/ 7144 w 2424113"/>
                  <a:gd name="connsiteY0" fmla="*/ 0 h 378619"/>
                  <a:gd name="connsiteX1" fmla="*/ 0 w 2424113"/>
                  <a:gd name="connsiteY1" fmla="*/ 130969 h 378619"/>
                  <a:gd name="connsiteX2" fmla="*/ 431007 w 2424113"/>
                  <a:gd name="connsiteY2" fmla="*/ 378619 h 378619"/>
                  <a:gd name="connsiteX3" fmla="*/ 2424113 w 2424113"/>
                  <a:gd name="connsiteY3" fmla="*/ 304800 h 378619"/>
                  <a:gd name="connsiteX4" fmla="*/ 2414588 w 2424113"/>
                  <a:gd name="connsiteY4" fmla="*/ 109538 h 378619"/>
                  <a:gd name="connsiteX5" fmla="*/ 428625 w 2424113"/>
                  <a:gd name="connsiteY5" fmla="*/ 150019 h 378619"/>
                  <a:gd name="connsiteX6" fmla="*/ 7144 w 2424113"/>
                  <a:gd name="connsiteY6" fmla="*/ 0 h 378619"/>
                  <a:gd name="connsiteX0" fmla="*/ 7144 w 2436996"/>
                  <a:gd name="connsiteY0" fmla="*/ 0 h 378619"/>
                  <a:gd name="connsiteX1" fmla="*/ 0 w 2436996"/>
                  <a:gd name="connsiteY1" fmla="*/ 130969 h 378619"/>
                  <a:gd name="connsiteX2" fmla="*/ 431007 w 2436996"/>
                  <a:gd name="connsiteY2" fmla="*/ 378619 h 378619"/>
                  <a:gd name="connsiteX3" fmla="*/ 2424113 w 2436996"/>
                  <a:gd name="connsiteY3" fmla="*/ 304800 h 378619"/>
                  <a:gd name="connsiteX4" fmla="*/ 2414588 w 2436996"/>
                  <a:gd name="connsiteY4" fmla="*/ 109538 h 378619"/>
                  <a:gd name="connsiteX5" fmla="*/ 428625 w 2436996"/>
                  <a:gd name="connsiteY5" fmla="*/ 150019 h 378619"/>
                  <a:gd name="connsiteX6" fmla="*/ 7144 w 2436996"/>
                  <a:gd name="connsiteY6" fmla="*/ 0 h 378619"/>
                  <a:gd name="connsiteX0" fmla="*/ 7144 w 2448855"/>
                  <a:gd name="connsiteY0" fmla="*/ 0 h 378619"/>
                  <a:gd name="connsiteX1" fmla="*/ 0 w 2448855"/>
                  <a:gd name="connsiteY1" fmla="*/ 130969 h 378619"/>
                  <a:gd name="connsiteX2" fmla="*/ 431007 w 2448855"/>
                  <a:gd name="connsiteY2" fmla="*/ 378619 h 378619"/>
                  <a:gd name="connsiteX3" fmla="*/ 2424113 w 2448855"/>
                  <a:gd name="connsiteY3" fmla="*/ 304800 h 378619"/>
                  <a:gd name="connsiteX4" fmla="*/ 2414588 w 2448855"/>
                  <a:gd name="connsiteY4" fmla="*/ 109538 h 378619"/>
                  <a:gd name="connsiteX5" fmla="*/ 428625 w 2448855"/>
                  <a:gd name="connsiteY5" fmla="*/ 150019 h 378619"/>
                  <a:gd name="connsiteX6" fmla="*/ 7144 w 2448855"/>
                  <a:gd name="connsiteY6" fmla="*/ 0 h 378619"/>
                  <a:gd name="connsiteX0" fmla="*/ 7144 w 2444270"/>
                  <a:gd name="connsiteY0" fmla="*/ 0 h 378619"/>
                  <a:gd name="connsiteX1" fmla="*/ 0 w 2444270"/>
                  <a:gd name="connsiteY1" fmla="*/ 130969 h 378619"/>
                  <a:gd name="connsiteX2" fmla="*/ 431007 w 2444270"/>
                  <a:gd name="connsiteY2" fmla="*/ 378619 h 378619"/>
                  <a:gd name="connsiteX3" fmla="*/ 2414588 w 2444270"/>
                  <a:gd name="connsiteY3" fmla="*/ 314325 h 378619"/>
                  <a:gd name="connsiteX4" fmla="*/ 2414588 w 2444270"/>
                  <a:gd name="connsiteY4" fmla="*/ 109538 h 378619"/>
                  <a:gd name="connsiteX5" fmla="*/ 428625 w 2444270"/>
                  <a:gd name="connsiteY5" fmla="*/ 150019 h 378619"/>
                  <a:gd name="connsiteX6" fmla="*/ 7144 w 2444270"/>
                  <a:gd name="connsiteY6" fmla="*/ 0 h 378619"/>
                  <a:gd name="connsiteX0" fmla="*/ 7144 w 2446779"/>
                  <a:gd name="connsiteY0" fmla="*/ 0 h 378619"/>
                  <a:gd name="connsiteX1" fmla="*/ 0 w 2446779"/>
                  <a:gd name="connsiteY1" fmla="*/ 130969 h 378619"/>
                  <a:gd name="connsiteX2" fmla="*/ 431007 w 2446779"/>
                  <a:gd name="connsiteY2" fmla="*/ 378619 h 378619"/>
                  <a:gd name="connsiteX3" fmla="*/ 2414588 w 2446779"/>
                  <a:gd name="connsiteY3" fmla="*/ 314325 h 378619"/>
                  <a:gd name="connsiteX4" fmla="*/ 2414588 w 2446779"/>
                  <a:gd name="connsiteY4" fmla="*/ 109538 h 378619"/>
                  <a:gd name="connsiteX5" fmla="*/ 428625 w 2446779"/>
                  <a:gd name="connsiteY5" fmla="*/ 150019 h 378619"/>
                  <a:gd name="connsiteX6" fmla="*/ 7144 w 2446779"/>
                  <a:gd name="connsiteY6" fmla="*/ 0 h 378619"/>
                  <a:gd name="connsiteX0" fmla="*/ 7144 w 2446779"/>
                  <a:gd name="connsiteY0" fmla="*/ 0 h 378619"/>
                  <a:gd name="connsiteX1" fmla="*/ 0 w 2446779"/>
                  <a:gd name="connsiteY1" fmla="*/ 130969 h 378619"/>
                  <a:gd name="connsiteX2" fmla="*/ 431007 w 2446779"/>
                  <a:gd name="connsiteY2" fmla="*/ 378619 h 378619"/>
                  <a:gd name="connsiteX3" fmla="*/ 2414588 w 2446779"/>
                  <a:gd name="connsiteY3" fmla="*/ 314325 h 378619"/>
                  <a:gd name="connsiteX4" fmla="*/ 2414588 w 2446779"/>
                  <a:gd name="connsiteY4" fmla="*/ 109538 h 378619"/>
                  <a:gd name="connsiteX5" fmla="*/ 433388 w 2446779"/>
                  <a:gd name="connsiteY5" fmla="*/ 140494 h 378619"/>
                  <a:gd name="connsiteX6" fmla="*/ 7144 w 2446779"/>
                  <a:gd name="connsiteY6" fmla="*/ 0 h 378619"/>
                  <a:gd name="connsiteX0" fmla="*/ 7144 w 2446779"/>
                  <a:gd name="connsiteY0" fmla="*/ 0 h 378619"/>
                  <a:gd name="connsiteX1" fmla="*/ 0 w 2446779"/>
                  <a:gd name="connsiteY1" fmla="*/ 130969 h 378619"/>
                  <a:gd name="connsiteX2" fmla="*/ 431007 w 2446779"/>
                  <a:gd name="connsiteY2" fmla="*/ 378619 h 378619"/>
                  <a:gd name="connsiteX3" fmla="*/ 2414588 w 2446779"/>
                  <a:gd name="connsiteY3" fmla="*/ 314325 h 378619"/>
                  <a:gd name="connsiteX4" fmla="*/ 2414588 w 2446779"/>
                  <a:gd name="connsiteY4" fmla="*/ 100013 h 378619"/>
                  <a:gd name="connsiteX5" fmla="*/ 433388 w 2446779"/>
                  <a:gd name="connsiteY5" fmla="*/ 140494 h 378619"/>
                  <a:gd name="connsiteX6" fmla="*/ 7144 w 2446779"/>
                  <a:gd name="connsiteY6" fmla="*/ 0 h 378619"/>
                  <a:gd name="connsiteX0" fmla="*/ 7144 w 2446779"/>
                  <a:gd name="connsiteY0" fmla="*/ 0 h 378619"/>
                  <a:gd name="connsiteX1" fmla="*/ 0 w 2446779"/>
                  <a:gd name="connsiteY1" fmla="*/ 130969 h 378619"/>
                  <a:gd name="connsiteX2" fmla="*/ 431007 w 2446779"/>
                  <a:gd name="connsiteY2" fmla="*/ 378619 h 378619"/>
                  <a:gd name="connsiteX3" fmla="*/ 2414588 w 2446779"/>
                  <a:gd name="connsiteY3" fmla="*/ 314325 h 378619"/>
                  <a:gd name="connsiteX4" fmla="*/ 2414588 w 2446779"/>
                  <a:gd name="connsiteY4" fmla="*/ 100013 h 378619"/>
                  <a:gd name="connsiteX5" fmla="*/ 442913 w 2446779"/>
                  <a:gd name="connsiteY5" fmla="*/ 142875 h 378619"/>
                  <a:gd name="connsiteX6" fmla="*/ 7144 w 2446779"/>
                  <a:gd name="connsiteY6" fmla="*/ 0 h 378619"/>
                  <a:gd name="connsiteX0" fmla="*/ 7144 w 2446779"/>
                  <a:gd name="connsiteY0" fmla="*/ 0 h 378619"/>
                  <a:gd name="connsiteX1" fmla="*/ 0 w 2446779"/>
                  <a:gd name="connsiteY1" fmla="*/ 130969 h 378619"/>
                  <a:gd name="connsiteX2" fmla="*/ 431007 w 2446779"/>
                  <a:gd name="connsiteY2" fmla="*/ 378619 h 378619"/>
                  <a:gd name="connsiteX3" fmla="*/ 2414588 w 2446779"/>
                  <a:gd name="connsiteY3" fmla="*/ 314325 h 378619"/>
                  <a:gd name="connsiteX4" fmla="*/ 2414588 w 2446779"/>
                  <a:gd name="connsiteY4" fmla="*/ 100013 h 378619"/>
                  <a:gd name="connsiteX5" fmla="*/ 445294 w 2446779"/>
                  <a:gd name="connsiteY5" fmla="*/ 135731 h 378619"/>
                  <a:gd name="connsiteX6" fmla="*/ 7144 w 2446779"/>
                  <a:gd name="connsiteY6" fmla="*/ 0 h 378619"/>
                  <a:gd name="connsiteX0" fmla="*/ 9525 w 2446779"/>
                  <a:gd name="connsiteY0" fmla="*/ 0 h 385763"/>
                  <a:gd name="connsiteX1" fmla="*/ 0 w 2446779"/>
                  <a:gd name="connsiteY1" fmla="*/ 138113 h 385763"/>
                  <a:gd name="connsiteX2" fmla="*/ 431007 w 2446779"/>
                  <a:gd name="connsiteY2" fmla="*/ 385763 h 385763"/>
                  <a:gd name="connsiteX3" fmla="*/ 2414588 w 2446779"/>
                  <a:gd name="connsiteY3" fmla="*/ 321469 h 385763"/>
                  <a:gd name="connsiteX4" fmla="*/ 2414588 w 2446779"/>
                  <a:gd name="connsiteY4" fmla="*/ 107157 h 385763"/>
                  <a:gd name="connsiteX5" fmla="*/ 445294 w 2446779"/>
                  <a:gd name="connsiteY5" fmla="*/ 142875 h 385763"/>
                  <a:gd name="connsiteX6" fmla="*/ 9525 w 2446779"/>
                  <a:gd name="connsiteY6" fmla="*/ 0 h 385763"/>
                  <a:gd name="connsiteX0" fmla="*/ 9525 w 2446779"/>
                  <a:gd name="connsiteY0" fmla="*/ 0 h 385763"/>
                  <a:gd name="connsiteX1" fmla="*/ 0 w 2446779"/>
                  <a:gd name="connsiteY1" fmla="*/ 138113 h 385763"/>
                  <a:gd name="connsiteX2" fmla="*/ 431007 w 2446779"/>
                  <a:gd name="connsiteY2" fmla="*/ 385763 h 385763"/>
                  <a:gd name="connsiteX3" fmla="*/ 2414588 w 2446779"/>
                  <a:gd name="connsiteY3" fmla="*/ 321469 h 385763"/>
                  <a:gd name="connsiteX4" fmla="*/ 2414588 w 2446779"/>
                  <a:gd name="connsiteY4" fmla="*/ 107157 h 385763"/>
                  <a:gd name="connsiteX5" fmla="*/ 445294 w 2446779"/>
                  <a:gd name="connsiteY5" fmla="*/ 142875 h 385763"/>
                  <a:gd name="connsiteX6" fmla="*/ 9525 w 2446779"/>
                  <a:gd name="connsiteY6" fmla="*/ 0 h 385763"/>
                  <a:gd name="connsiteX0" fmla="*/ 9525 w 2446779"/>
                  <a:gd name="connsiteY0" fmla="*/ 0 h 385763"/>
                  <a:gd name="connsiteX1" fmla="*/ 0 w 2446779"/>
                  <a:gd name="connsiteY1" fmla="*/ 138113 h 385763"/>
                  <a:gd name="connsiteX2" fmla="*/ 431007 w 2446779"/>
                  <a:gd name="connsiteY2" fmla="*/ 385763 h 385763"/>
                  <a:gd name="connsiteX3" fmla="*/ 2414588 w 2446779"/>
                  <a:gd name="connsiteY3" fmla="*/ 321469 h 385763"/>
                  <a:gd name="connsiteX4" fmla="*/ 2414588 w 2446779"/>
                  <a:gd name="connsiteY4" fmla="*/ 107157 h 385763"/>
                  <a:gd name="connsiteX5" fmla="*/ 445294 w 2446779"/>
                  <a:gd name="connsiteY5" fmla="*/ 142875 h 385763"/>
                  <a:gd name="connsiteX6" fmla="*/ 9525 w 2446779"/>
                  <a:gd name="connsiteY6" fmla="*/ 0 h 385763"/>
                  <a:gd name="connsiteX0" fmla="*/ 14287 w 2451541"/>
                  <a:gd name="connsiteY0" fmla="*/ 0 h 385763"/>
                  <a:gd name="connsiteX1" fmla="*/ 0 w 2451541"/>
                  <a:gd name="connsiteY1" fmla="*/ 145257 h 385763"/>
                  <a:gd name="connsiteX2" fmla="*/ 435769 w 2451541"/>
                  <a:gd name="connsiteY2" fmla="*/ 385763 h 385763"/>
                  <a:gd name="connsiteX3" fmla="*/ 2419350 w 2451541"/>
                  <a:gd name="connsiteY3" fmla="*/ 321469 h 385763"/>
                  <a:gd name="connsiteX4" fmla="*/ 2419350 w 2451541"/>
                  <a:gd name="connsiteY4" fmla="*/ 107157 h 385763"/>
                  <a:gd name="connsiteX5" fmla="*/ 450056 w 2451541"/>
                  <a:gd name="connsiteY5" fmla="*/ 142875 h 385763"/>
                  <a:gd name="connsiteX6" fmla="*/ 14287 w 2451541"/>
                  <a:gd name="connsiteY6" fmla="*/ 0 h 385763"/>
                  <a:gd name="connsiteX0" fmla="*/ 4762 w 2451541"/>
                  <a:gd name="connsiteY0" fmla="*/ 0 h 383382"/>
                  <a:gd name="connsiteX1" fmla="*/ 0 w 2451541"/>
                  <a:gd name="connsiteY1" fmla="*/ 142876 h 383382"/>
                  <a:gd name="connsiteX2" fmla="*/ 435769 w 2451541"/>
                  <a:gd name="connsiteY2" fmla="*/ 383382 h 383382"/>
                  <a:gd name="connsiteX3" fmla="*/ 2419350 w 2451541"/>
                  <a:gd name="connsiteY3" fmla="*/ 319088 h 383382"/>
                  <a:gd name="connsiteX4" fmla="*/ 2419350 w 2451541"/>
                  <a:gd name="connsiteY4" fmla="*/ 104776 h 383382"/>
                  <a:gd name="connsiteX5" fmla="*/ 450056 w 2451541"/>
                  <a:gd name="connsiteY5" fmla="*/ 140494 h 383382"/>
                  <a:gd name="connsiteX6" fmla="*/ 4762 w 2451541"/>
                  <a:gd name="connsiteY6" fmla="*/ 0 h 383382"/>
                  <a:gd name="connsiteX0" fmla="*/ 4762 w 2451541"/>
                  <a:gd name="connsiteY0" fmla="*/ 0 h 383382"/>
                  <a:gd name="connsiteX1" fmla="*/ 0 w 2451541"/>
                  <a:gd name="connsiteY1" fmla="*/ 142876 h 383382"/>
                  <a:gd name="connsiteX2" fmla="*/ 435769 w 2451541"/>
                  <a:gd name="connsiteY2" fmla="*/ 383382 h 383382"/>
                  <a:gd name="connsiteX3" fmla="*/ 2419350 w 2451541"/>
                  <a:gd name="connsiteY3" fmla="*/ 319088 h 383382"/>
                  <a:gd name="connsiteX4" fmla="*/ 2419350 w 2451541"/>
                  <a:gd name="connsiteY4" fmla="*/ 104776 h 383382"/>
                  <a:gd name="connsiteX5" fmla="*/ 450056 w 2451541"/>
                  <a:gd name="connsiteY5" fmla="*/ 140494 h 383382"/>
                  <a:gd name="connsiteX6" fmla="*/ 4762 w 2451541"/>
                  <a:gd name="connsiteY6" fmla="*/ 0 h 383382"/>
                  <a:gd name="connsiteX0" fmla="*/ 11905 w 2458684"/>
                  <a:gd name="connsiteY0" fmla="*/ 0 h 383382"/>
                  <a:gd name="connsiteX1" fmla="*/ 0 w 2458684"/>
                  <a:gd name="connsiteY1" fmla="*/ 138114 h 383382"/>
                  <a:gd name="connsiteX2" fmla="*/ 442912 w 2458684"/>
                  <a:gd name="connsiteY2" fmla="*/ 383382 h 383382"/>
                  <a:gd name="connsiteX3" fmla="*/ 2426493 w 2458684"/>
                  <a:gd name="connsiteY3" fmla="*/ 319088 h 383382"/>
                  <a:gd name="connsiteX4" fmla="*/ 2426493 w 2458684"/>
                  <a:gd name="connsiteY4" fmla="*/ 104776 h 383382"/>
                  <a:gd name="connsiteX5" fmla="*/ 457199 w 2458684"/>
                  <a:gd name="connsiteY5" fmla="*/ 140494 h 383382"/>
                  <a:gd name="connsiteX6" fmla="*/ 11905 w 2458684"/>
                  <a:gd name="connsiteY6" fmla="*/ 0 h 383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58684" h="383382">
                    <a:moveTo>
                      <a:pt x="11905" y="0"/>
                    </a:moveTo>
                    <a:cubicBezTo>
                      <a:pt x="25399" y="53182"/>
                      <a:pt x="19843" y="123033"/>
                      <a:pt x="0" y="138114"/>
                    </a:cubicBezTo>
                    <a:lnTo>
                      <a:pt x="442912" y="383382"/>
                    </a:lnTo>
                    <a:lnTo>
                      <a:pt x="2426493" y="319088"/>
                    </a:lnTo>
                    <a:cubicBezTo>
                      <a:pt x="2466181" y="277813"/>
                      <a:pt x="2472531" y="174625"/>
                      <a:pt x="2426493" y="104776"/>
                    </a:cubicBezTo>
                    <a:lnTo>
                      <a:pt x="457199" y="140494"/>
                    </a:lnTo>
                    <a:lnTo>
                      <a:pt x="11905" y="0"/>
                    </a:lnTo>
                    <a:close/>
                  </a:path>
                </a:pathLst>
              </a:custGeom>
              <a:solidFill>
                <a:schemeClr val="bg1">
                  <a:lumMod val="95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grpSp>
      </p:grpSp>
      <p:grpSp>
        <p:nvGrpSpPr>
          <p:cNvPr id="68" name="Graphic 29">
            <a:extLst>
              <a:ext uri="{FF2B5EF4-FFF2-40B4-BE49-F238E27FC236}">
                <a16:creationId xmlns:a16="http://schemas.microsoft.com/office/drawing/2014/main" id="{20AA5538-38A7-4712-B484-A872F250C80B}"/>
              </a:ext>
            </a:extLst>
          </p:cNvPr>
          <p:cNvGrpSpPr/>
          <p:nvPr/>
        </p:nvGrpSpPr>
        <p:grpSpPr>
          <a:xfrm>
            <a:off x="3787989" y="2889247"/>
            <a:ext cx="4608138" cy="2206654"/>
            <a:chOff x="3496565" y="2353154"/>
            <a:chExt cx="5206119" cy="2493004"/>
          </a:xfrm>
        </p:grpSpPr>
        <p:sp>
          <p:nvSpPr>
            <p:cNvPr id="69" name="Freeform: Shape 68">
              <a:extLst>
                <a:ext uri="{FF2B5EF4-FFF2-40B4-BE49-F238E27FC236}">
                  <a16:creationId xmlns:a16="http://schemas.microsoft.com/office/drawing/2014/main" id="{BCC85C12-5B30-432A-888D-6C286BD23C80}"/>
                </a:ext>
              </a:extLst>
            </p:cNvPr>
            <p:cNvSpPr/>
            <p:nvPr/>
          </p:nvSpPr>
          <p:spPr>
            <a:xfrm>
              <a:off x="4342675" y="2353632"/>
              <a:ext cx="1649799" cy="1468918"/>
            </a:xfrm>
            <a:custGeom>
              <a:avLst/>
              <a:gdLst>
                <a:gd name="connsiteX0" fmla="*/ 1399506 w 1649799"/>
                <a:gd name="connsiteY0" fmla="*/ 17705 h 1468918"/>
                <a:gd name="connsiteX1" fmla="*/ 1545929 w 1649799"/>
                <a:gd name="connsiteY1" fmla="*/ 3350 h 1468918"/>
                <a:gd name="connsiteX2" fmla="*/ 1638758 w 1649799"/>
                <a:gd name="connsiteY2" fmla="*/ 0 h 1468918"/>
                <a:gd name="connsiteX3" fmla="*/ 1649764 w 1649799"/>
                <a:gd name="connsiteY3" fmla="*/ 12441 h 1468918"/>
                <a:gd name="connsiteX4" fmla="*/ 1649764 w 1649799"/>
                <a:gd name="connsiteY4" fmla="*/ 38759 h 1468918"/>
                <a:gd name="connsiteX5" fmla="*/ 1649764 w 1649799"/>
                <a:gd name="connsiteY5" fmla="*/ 1083811 h 1468918"/>
                <a:gd name="connsiteX6" fmla="*/ 1615312 w 1649799"/>
                <a:gd name="connsiteY6" fmla="*/ 1120177 h 1468918"/>
                <a:gd name="connsiteX7" fmla="*/ 1452620 w 1649799"/>
                <a:gd name="connsiteY7" fmla="*/ 1145538 h 1468918"/>
                <a:gd name="connsiteX8" fmla="*/ 1325338 w 1649799"/>
                <a:gd name="connsiteY8" fmla="*/ 1177119 h 1468918"/>
                <a:gd name="connsiteX9" fmla="*/ 1183223 w 1649799"/>
                <a:gd name="connsiteY9" fmla="*/ 1227362 h 1468918"/>
                <a:gd name="connsiteX10" fmla="*/ 953541 w 1649799"/>
                <a:gd name="connsiteY10" fmla="*/ 1348902 h 1468918"/>
                <a:gd name="connsiteX11" fmla="*/ 801855 w 1649799"/>
                <a:gd name="connsiteY11" fmla="*/ 1460872 h 1468918"/>
                <a:gd name="connsiteX12" fmla="*/ 768360 w 1649799"/>
                <a:gd name="connsiteY12" fmla="*/ 1458958 h 1468918"/>
                <a:gd name="connsiteX13" fmla="*/ 273109 w 1649799"/>
                <a:gd name="connsiteY13" fmla="*/ 963706 h 1468918"/>
                <a:gd name="connsiteX14" fmla="*/ 9932 w 1649799"/>
                <a:gd name="connsiteY14" fmla="*/ 700529 h 1468918"/>
                <a:gd name="connsiteX15" fmla="*/ 10889 w 1649799"/>
                <a:gd name="connsiteY15" fmla="*/ 667991 h 1468918"/>
                <a:gd name="connsiteX16" fmla="*/ 128601 w 1649799"/>
                <a:gd name="connsiteY16" fmla="*/ 568941 h 1468918"/>
                <a:gd name="connsiteX17" fmla="*/ 141999 w 1649799"/>
                <a:gd name="connsiteY17" fmla="*/ 553150 h 1468918"/>
                <a:gd name="connsiteX18" fmla="*/ 174537 w 1649799"/>
                <a:gd name="connsiteY18" fmla="*/ 522047 h 1468918"/>
                <a:gd name="connsiteX19" fmla="*/ 497527 w 1649799"/>
                <a:gd name="connsiteY19" fmla="*/ 311506 h 1468918"/>
                <a:gd name="connsiteX20" fmla="*/ 620981 w 1649799"/>
                <a:gd name="connsiteY20" fmla="*/ 249779 h 1468918"/>
                <a:gd name="connsiteX21" fmla="*/ 797070 w 1649799"/>
                <a:gd name="connsiteY21" fmla="*/ 170347 h 1468918"/>
                <a:gd name="connsiteX22" fmla="*/ 829130 w 1649799"/>
                <a:gd name="connsiteY22" fmla="*/ 158863 h 1468918"/>
                <a:gd name="connsiteX23" fmla="*/ 1016704 w 1649799"/>
                <a:gd name="connsiteY23" fmla="*/ 94744 h 1468918"/>
                <a:gd name="connsiteX24" fmla="*/ 1367447 w 1649799"/>
                <a:gd name="connsiteY24" fmla="*/ 17226 h 1468918"/>
                <a:gd name="connsiteX25" fmla="*/ 1399506 w 1649799"/>
                <a:gd name="connsiteY25" fmla="*/ 17705 h 1468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649799" h="1468918">
                  <a:moveTo>
                    <a:pt x="1399506" y="17705"/>
                  </a:moveTo>
                  <a:cubicBezTo>
                    <a:pt x="1448314" y="12920"/>
                    <a:pt x="1497121" y="7178"/>
                    <a:pt x="1545929" y="3350"/>
                  </a:cubicBezTo>
                  <a:cubicBezTo>
                    <a:pt x="1577031" y="957"/>
                    <a:pt x="1608134" y="479"/>
                    <a:pt x="1638758" y="0"/>
                  </a:cubicBezTo>
                  <a:cubicBezTo>
                    <a:pt x="1645936" y="0"/>
                    <a:pt x="1650242" y="4307"/>
                    <a:pt x="1649764" y="12441"/>
                  </a:cubicBezTo>
                  <a:cubicBezTo>
                    <a:pt x="1649285" y="21054"/>
                    <a:pt x="1649764" y="30146"/>
                    <a:pt x="1649764" y="38759"/>
                  </a:cubicBezTo>
                  <a:cubicBezTo>
                    <a:pt x="1649764" y="387109"/>
                    <a:pt x="1649764" y="735460"/>
                    <a:pt x="1649764" y="1083811"/>
                  </a:cubicBezTo>
                  <a:cubicBezTo>
                    <a:pt x="1649764" y="1117785"/>
                    <a:pt x="1648807" y="1117306"/>
                    <a:pt x="1615312" y="1120177"/>
                  </a:cubicBezTo>
                  <a:cubicBezTo>
                    <a:pt x="1560762" y="1124962"/>
                    <a:pt x="1506213" y="1134054"/>
                    <a:pt x="1452620" y="1145538"/>
                  </a:cubicBezTo>
                  <a:cubicBezTo>
                    <a:pt x="1409555" y="1154629"/>
                    <a:pt x="1367447" y="1165156"/>
                    <a:pt x="1325338" y="1177119"/>
                  </a:cubicBezTo>
                  <a:cubicBezTo>
                    <a:pt x="1277010" y="1190996"/>
                    <a:pt x="1229159" y="1207743"/>
                    <a:pt x="1183223" y="1227362"/>
                  </a:cubicBezTo>
                  <a:cubicBezTo>
                    <a:pt x="1103313" y="1261814"/>
                    <a:pt x="1026274" y="1301530"/>
                    <a:pt x="953541" y="1348902"/>
                  </a:cubicBezTo>
                  <a:cubicBezTo>
                    <a:pt x="900427" y="1382876"/>
                    <a:pt x="850663" y="1421156"/>
                    <a:pt x="801855" y="1460872"/>
                  </a:cubicBezTo>
                  <a:cubicBezTo>
                    <a:pt x="787979" y="1472356"/>
                    <a:pt x="780801" y="1471399"/>
                    <a:pt x="768360" y="1458958"/>
                  </a:cubicBezTo>
                  <a:cubicBezTo>
                    <a:pt x="603755" y="1293395"/>
                    <a:pt x="438193" y="1128790"/>
                    <a:pt x="273109" y="963706"/>
                  </a:cubicBezTo>
                  <a:cubicBezTo>
                    <a:pt x="185543" y="876140"/>
                    <a:pt x="97977" y="787617"/>
                    <a:pt x="9932" y="700529"/>
                  </a:cubicBezTo>
                  <a:cubicBezTo>
                    <a:pt x="-3466" y="687610"/>
                    <a:pt x="-3466" y="681389"/>
                    <a:pt x="10889" y="667991"/>
                  </a:cubicBezTo>
                  <a:cubicBezTo>
                    <a:pt x="48691" y="633060"/>
                    <a:pt x="86971" y="599565"/>
                    <a:pt x="128601" y="568941"/>
                  </a:cubicBezTo>
                  <a:cubicBezTo>
                    <a:pt x="133864" y="565113"/>
                    <a:pt x="140563" y="560806"/>
                    <a:pt x="141999" y="553150"/>
                  </a:cubicBezTo>
                  <a:cubicBezTo>
                    <a:pt x="150612" y="540709"/>
                    <a:pt x="162575" y="531139"/>
                    <a:pt x="174537" y="522047"/>
                  </a:cubicBezTo>
                  <a:cubicBezTo>
                    <a:pt x="277416" y="444530"/>
                    <a:pt x="384600" y="373711"/>
                    <a:pt x="497527" y="311506"/>
                  </a:cubicBezTo>
                  <a:cubicBezTo>
                    <a:pt x="538200" y="289973"/>
                    <a:pt x="577916" y="266527"/>
                    <a:pt x="620981" y="249779"/>
                  </a:cubicBezTo>
                  <a:cubicBezTo>
                    <a:pt x="678402" y="220112"/>
                    <a:pt x="735822" y="190923"/>
                    <a:pt x="797070" y="170347"/>
                  </a:cubicBezTo>
                  <a:cubicBezTo>
                    <a:pt x="807598" y="166519"/>
                    <a:pt x="821953" y="171783"/>
                    <a:pt x="829130" y="158863"/>
                  </a:cubicBezTo>
                  <a:cubicBezTo>
                    <a:pt x="890379" y="133981"/>
                    <a:pt x="953541" y="113884"/>
                    <a:pt x="1016704" y="94744"/>
                  </a:cubicBezTo>
                  <a:cubicBezTo>
                    <a:pt x="1132023" y="61248"/>
                    <a:pt x="1248778" y="34931"/>
                    <a:pt x="1367447" y="17226"/>
                  </a:cubicBezTo>
                  <a:cubicBezTo>
                    <a:pt x="1377974" y="14834"/>
                    <a:pt x="1388979" y="11484"/>
                    <a:pt x="1399506" y="17705"/>
                  </a:cubicBezTo>
                  <a:close/>
                </a:path>
              </a:pathLst>
            </a:custGeom>
            <a:solidFill>
              <a:schemeClr val="accent2"/>
            </a:solidFill>
            <a:ln w="4780" cap="flat">
              <a:noFill/>
              <a:prstDash val="solid"/>
              <a:miter/>
            </a:ln>
          </p:spPr>
          <p:txBody>
            <a:bodyPr rtlCol="0" anchor="ctr"/>
            <a:lstStyle/>
            <a:p>
              <a:endParaRPr lang="en-US"/>
            </a:p>
          </p:txBody>
        </p:sp>
        <p:sp>
          <p:nvSpPr>
            <p:cNvPr id="70" name="Freeform: Shape 69">
              <a:extLst>
                <a:ext uri="{FF2B5EF4-FFF2-40B4-BE49-F238E27FC236}">
                  <a16:creationId xmlns:a16="http://schemas.microsoft.com/office/drawing/2014/main" id="{4D330C05-BE98-4B4C-AA05-3336FD9D3943}"/>
                </a:ext>
              </a:extLst>
            </p:cNvPr>
            <p:cNvSpPr/>
            <p:nvPr/>
          </p:nvSpPr>
          <p:spPr>
            <a:xfrm>
              <a:off x="6205373" y="2353600"/>
              <a:ext cx="1647498" cy="1471438"/>
            </a:xfrm>
            <a:custGeom>
              <a:avLst/>
              <a:gdLst>
                <a:gd name="connsiteX0" fmla="*/ 1511593 w 1647498"/>
                <a:gd name="connsiteY0" fmla="*/ 560838 h 1471438"/>
                <a:gd name="connsiteX1" fmla="*/ 1635047 w 1647498"/>
                <a:gd name="connsiteY1" fmla="*/ 666109 h 1471438"/>
                <a:gd name="connsiteX2" fmla="*/ 1635526 w 1647498"/>
                <a:gd name="connsiteY2" fmla="*/ 705825 h 1471438"/>
                <a:gd name="connsiteX3" fmla="*/ 961792 w 1647498"/>
                <a:gd name="connsiteY3" fmla="*/ 1378601 h 1471438"/>
                <a:gd name="connsiteX4" fmla="*/ 880447 w 1647498"/>
                <a:gd name="connsiteY4" fmla="*/ 1460904 h 1471438"/>
                <a:gd name="connsiteX5" fmla="*/ 847430 w 1647498"/>
                <a:gd name="connsiteY5" fmla="*/ 1463775 h 1471438"/>
                <a:gd name="connsiteX6" fmla="*/ 589995 w 1647498"/>
                <a:gd name="connsiteY6" fmla="*/ 1287685 h 1471438"/>
                <a:gd name="connsiteX7" fmla="*/ 373711 w 1647498"/>
                <a:gd name="connsiteY7" fmla="*/ 1194377 h 1471438"/>
                <a:gd name="connsiteX8" fmla="*/ 180396 w 1647498"/>
                <a:gd name="connsiteY8" fmla="*/ 1141263 h 1471438"/>
                <a:gd name="connsiteX9" fmla="*/ 24882 w 1647498"/>
                <a:gd name="connsiteY9" fmla="*/ 1120209 h 1471438"/>
                <a:gd name="connsiteX10" fmla="*/ 0 w 1647498"/>
                <a:gd name="connsiteY10" fmla="*/ 1093891 h 1471438"/>
                <a:gd name="connsiteX11" fmla="*/ 479 w 1647498"/>
                <a:gd name="connsiteY11" fmla="*/ 261773 h 1471438"/>
                <a:gd name="connsiteX12" fmla="*/ 0 w 1647498"/>
                <a:gd name="connsiteY12" fmla="*/ 22522 h 1471438"/>
                <a:gd name="connsiteX13" fmla="*/ 22968 w 1647498"/>
                <a:gd name="connsiteY13" fmla="*/ 32 h 1471438"/>
                <a:gd name="connsiteX14" fmla="*/ 267005 w 1647498"/>
                <a:gd name="connsiteY14" fmla="*/ 22522 h 1471438"/>
                <a:gd name="connsiteX15" fmla="*/ 344044 w 1647498"/>
                <a:gd name="connsiteY15" fmla="*/ 34484 h 1471438"/>
                <a:gd name="connsiteX16" fmla="*/ 427782 w 1647498"/>
                <a:gd name="connsiteY16" fmla="*/ 44054 h 1471438"/>
                <a:gd name="connsiteX17" fmla="*/ 690959 w 1647498"/>
                <a:gd name="connsiteY17" fmla="*/ 113437 h 1471438"/>
                <a:gd name="connsiteX18" fmla="*/ 1119698 w 1647498"/>
                <a:gd name="connsiteY18" fmla="*/ 295269 h 1471438"/>
                <a:gd name="connsiteX19" fmla="*/ 1492453 w 1647498"/>
                <a:gd name="connsiteY19" fmla="*/ 536913 h 1471438"/>
                <a:gd name="connsiteX20" fmla="*/ 1511593 w 1647498"/>
                <a:gd name="connsiteY20" fmla="*/ 560838 h 1471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647498" h="1471438">
                  <a:moveTo>
                    <a:pt x="1511593" y="560838"/>
                  </a:moveTo>
                  <a:cubicBezTo>
                    <a:pt x="1552744" y="595769"/>
                    <a:pt x="1593417" y="631657"/>
                    <a:pt x="1635047" y="666109"/>
                  </a:cubicBezTo>
                  <a:cubicBezTo>
                    <a:pt x="1652752" y="680464"/>
                    <a:pt x="1650359" y="690991"/>
                    <a:pt x="1635526" y="705825"/>
                  </a:cubicBezTo>
                  <a:cubicBezTo>
                    <a:pt x="1410629" y="929764"/>
                    <a:pt x="1186211" y="1154183"/>
                    <a:pt x="961792" y="1378601"/>
                  </a:cubicBezTo>
                  <a:cubicBezTo>
                    <a:pt x="934518" y="1405876"/>
                    <a:pt x="906764" y="1432672"/>
                    <a:pt x="880447" y="1460904"/>
                  </a:cubicBezTo>
                  <a:cubicBezTo>
                    <a:pt x="869441" y="1472866"/>
                    <a:pt x="860828" y="1475737"/>
                    <a:pt x="847430" y="1463775"/>
                  </a:cubicBezTo>
                  <a:cubicBezTo>
                    <a:pt x="768955" y="1393913"/>
                    <a:pt x="682346" y="1336493"/>
                    <a:pt x="589995" y="1287685"/>
                  </a:cubicBezTo>
                  <a:cubicBezTo>
                    <a:pt x="520612" y="1250840"/>
                    <a:pt x="448837" y="1219259"/>
                    <a:pt x="373711" y="1194377"/>
                  </a:cubicBezTo>
                  <a:cubicBezTo>
                    <a:pt x="310071" y="1173323"/>
                    <a:pt x="245951" y="1154661"/>
                    <a:pt x="180396" y="1141263"/>
                  </a:cubicBezTo>
                  <a:cubicBezTo>
                    <a:pt x="129196" y="1131215"/>
                    <a:pt x="77518" y="1121645"/>
                    <a:pt x="24882" y="1120209"/>
                  </a:cubicBezTo>
                  <a:cubicBezTo>
                    <a:pt x="4785" y="1119731"/>
                    <a:pt x="0" y="1113031"/>
                    <a:pt x="0" y="1093891"/>
                  </a:cubicBezTo>
                  <a:cubicBezTo>
                    <a:pt x="479" y="816359"/>
                    <a:pt x="479" y="538827"/>
                    <a:pt x="479" y="261773"/>
                  </a:cubicBezTo>
                  <a:cubicBezTo>
                    <a:pt x="479" y="181863"/>
                    <a:pt x="957" y="102432"/>
                    <a:pt x="0" y="22522"/>
                  </a:cubicBezTo>
                  <a:cubicBezTo>
                    <a:pt x="0" y="4338"/>
                    <a:pt x="5742" y="-447"/>
                    <a:pt x="22968" y="32"/>
                  </a:cubicBezTo>
                  <a:cubicBezTo>
                    <a:pt x="104792" y="989"/>
                    <a:pt x="186138" y="12951"/>
                    <a:pt x="267005" y="22522"/>
                  </a:cubicBezTo>
                  <a:cubicBezTo>
                    <a:pt x="292366" y="25393"/>
                    <a:pt x="319162" y="26828"/>
                    <a:pt x="344044" y="34484"/>
                  </a:cubicBezTo>
                  <a:cubicBezTo>
                    <a:pt x="373233" y="23479"/>
                    <a:pt x="400508" y="38791"/>
                    <a:pt x="427782" y="44054"/>
                  </a:cubicBezTo>
                  <a:cubicBezTo>
                    <a:pt x="516784" y="61280"/>
                    <a:pt x="604829" y="85684"/>
                    <a:pt x="690959" y="113437"/>
                  </a:cubicBezTo>
                  <a:cubicBezTo>
                    <a:pt x="839295" y="161288"/>
                    <a:pt x="982368" y="221579"/>
                    <a:pt x="1119698" y="295269"/>
                  </a:cubicBezTo>
                  <a:cubicBezTo>
                    <a:pt x="1250809" y="365130"/>
                    <a:pt x="1375219" y="445519"/>
                    <a:pt x="1492453" y="536913"/>
                  </a:cubicBezTo>
                  <a:cubicBezTo>
                    <a:pt x="1501545" y="543612"/>
                    <a:pt x="1507286" y="551268"/>
                    <a:pt x="1511593" y="560838"/>
                  </a:cubicBezTo>
                  <a:close/>
                </a:path>
              </a:pathLst>
            </a:custGeom>
            <a:solidFill>
              <a:schemeClr val="bg2">
                <a:lumMod val="75000"/>
              </a:schemeClr>
            </a:solidFill>
            <a:ln w="4780" cap="flat">
              <a:noFill/>
              <a:prstDash val="solid"/>
              <a:miter/>
            </a:ln>
          </p:spPr>
          <p:txBody>
            <a:bodyPr rtlCol="0" anchor="ctr"/>
            <a:lstStyle/>
            <a:p>
              <a:endParaRPr lang="en-US" dirty="0"/>
            </a:p>
          </p:txBody>
        </p:sp>
        <p:sp>
          <p:nvSpPr>
            <p:cNvPr id="71" name="Freeform: Shape 70">
              <a:extLst>
                <a:ext uri="{FF2B5EF4-FFF2-40B4-BE49-F238E27FC236}">
                  <a16:creationId xmlns:a16="http://schemas.microsoft.com/office/drawing/2014/main" id="{6096667A-546D-41E3-B5E2-BFB15EB8354F}"/>
                </a:ext>
              </a:extLst>
            </p:cNvPr>
            <p:cNvSpPr/>
            <p:nvPr/>
          </p:nvSpPr>
          <p:spPr>
            <a:xfrm>
              <a:off x="3496316" y="3196558"/>
              <a:ext cx="1473807" cy="1646427"/>
            </a:xfrm>
            <a:custGeom>
              <a:avLst/>
              <a:gdLst>
                <a:gd name="connsiteX0" fmla="*/ 477795 w 1473807"/>
                <a:gd name="connsiteY0" fmla="*/ 210261 h 1646427"/>
                <a:gd name="connsiteX1" fmla="*/ 526602 w 1473807"/>
                <a:gd name="connsiteY1" fmla="*/ 184900 h 1646427"/>
                <a:gd name="connsiteX2" fmla="*/ 669675 w 1473807"/>
                <a:gd name="connsiteY2" fmla="*/ 11682 h 1646427"/>
                <a:gd name="connsiteX3" fmla="*/ 706041 w 1473807"/>
                <a:gd name="connsiteY3" fmla="*/ 10246 h 1646427"/>
                <a:gd name="connsiteX4" fmla="*/ 1455856 w 1473807"/>
                <a:gd name="connsiteY4" fmla="*/ 760540 h 1646427"/>
                <a:gd name="connsiteX5" fmla="*/ 1457292 w 1473807"/>
                <a:gd name="connsiteY5" fmla="*/ 811740 h 1646427"/>
                <a:gd name="connsiteX6" fmla="*/ 1348671 w 1473807"/>
                <a:gd name="connsiteY6" fmla="*/ 960555 h 1646427"/>
                <a:gd name="connsiteX7" fmla="*/ 1219954 w 1473807"/>
                <a:gd name="connsiteY7" fmla="*/ 1209855 h 1646427"/>
                <a:gd name="connsiteX8" fmla="*/ 1166840 w 1473807"/>
                <a:gd name="connsiteY8" fmla="*/ 1375417 h 1646427"/>
                <a:gd name="connsiteX9" fmla="*/ 1121382 w 1473807"/>
                <a:gd name="connsiteY9" fmla="*/ 1631417 h 1646427"/>
                <a:gd name="connsiteX10" fmla="*/ 1104634 w 1473807"/>
                <a:gd name="connsiteY10" fmla="*/ 1646250 h 1646427"/>
                <a:gd name="connsiteX11" fmla="*/ 1056784 w 1473807"/>
                <a:gd name="connsiteY11" fmla="*/ 1646250 h 1646427"/>
                <a:gd name="connsiteX12" fmla="*/ 40442 w 1473807"/>
                <a:gd name="connsiteY12" fmla="*/ 1646250 h 1646427"/>
                <a:gd name="connsiteX13" fmla="*/ 1684 w 1473807"/>
                <a:gd name="connsiteY13" fmla="*/ 1604621 h 1646427"/>
                <a:gd name="connsiteX14" fmla="*/ 19388 w 1473807"/>
                <a:gd name="connsiteY14" fmla="*/ 1415133 h 1646427"/>
                <a:gd name="connsiteX15" fmla="*/ 16517 w 1473807"/>
                <a:gd name="connsiteY15" fmla="*/ 1392165 h 1646427"/>
                <a:gd name="connsiteX16" fmla="*/ 156240 w 1473807"/>
                <a:gd name="connsiteY16" fmla="*/ 839493 h 1646427"/>
                <a:gd name="connsiteX17" fmla="*/ 367260 w 1473807"/>
                <a:gd name="connsiteY17" fmla="*/ 403098 h 1646427"/>
                <a:gd name="connsiteX18" fmla="*/ 471574 w 1473807"/>
                <a:gd name="connsiteY18" fmla="*/ 245670 h 1646427"/>
                <a:gd name="connsiteX19" fmla="*/ 477795 w 1473807"/>
                <a:gd name="connsiteY19" fmla="*/ 210261 h 1646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73807" h="1646427">
                  <a:moveTo>
                    <a:pt x="477795" y="210261"/>
                  </a:moveTo>
                  <a:cubicBezTo>
                    <a:pt x="500284" y="214089"/>
                    <a:pt x="514161" y="201648"/>
                    <a:pt x="526602" y="184900"/>
                  </a:cubicBezTo>
                  <a:cubicBezTo>
                    <a:pt x="571103" y="124609"/>
                    <a:pt x="618953" y="67188"/>
                    <a:pt x="669675" y="11682"/>
                  </a:cubicBezTo>
                  <a:cubicBezTo>
                    <a:pt x="683073" y="-3152"/>
                    <a:pt x="691686" y="-4109"/>
                    <a:pt x="706041" y="10246"/>
                  </a:cubicBezTo>
                  <a:cubicBezTo>
                    <a:pt x="955820" y="260504"/>
                    <a:pt x="1206077" y="510283"/>
                    <a:pt x="1455856" y="760540"/>
                  </a:cubicBezTo>
                  <a:cubicBezTo>
                    <a:pt x="1479303" y="783987"/>
                    <a:pt x="1479781" y="784465"/>
                    <a:pt x="1457292" y="811740"/>
                  </a:cubicBezTo>
                  <a:cubicBezTo>
                    <a:pt x="1418533" y="859112"/>
                    <a:pt x="1382645" y="908876"/>
                    <a:pt x="1348671" y="960555"/>
                  </a:cubicBezTo>
                  <a:cubicBezTo>
                    <a:pt x="1296993" y="1039508"/>
                    <a:pt x="1255842" y="1123724"/>
                    <a:pt x="1219954" y="1209855"/>
                  </a:cubicBezTo>
                  <a:cubicBezTo>
                    <a:pt x="1197943" y="1262969"/>
                    <a:pt x="1182631" y="1319432"/>
                    <a:pt x="1166840" y="1375417"/>
                  </a:cubicBezTo>
                  <a:cubicBezTo>
                    <a:pt x="1143872" y="1459634"/>
                    <a:pt x="1133345" y="1545765"/>
                    <a:pt x="1121382" y="1631417"/>
                  </a:cubicBezTo>
                  <a:cubicBezTo>
                    <a:pt x="1119947" y="1642901"/>
                    <a:pt x="1115161" y="1646250"/>
                    <a:pt x="1104634" y="1646250"/>
                  </a:cubicBezTo>
                  <a:cubicBezTo>
                    <a:pt x="1088844" y="1645772"/>
                    <a:pt x="1072575" y="1646250"/>
                    <a:pt x="1056784" y="1646250"/>
                  </a:cubicBezTo>
                  <a:cubicBezTo>
                    <a:pt x="718003" y="1646250"/>
                    <a:pt x="379223" y="1646250"/>
                    <a:pt x="40442" y="1646250"/>
                  </a:cubicBezTo>
                  <a:cubicBezTo>
                    <a:pt x="-4537" y="1646250"/>
                    <a:pt x="-1666" y="1651514"/>
                    <a:pt x="1684" y="1604621"/>
                  </a:cubicBezTo>
                  <a:cubicBezTo>
                    <a:pt x="5990" y="1541458"/>
                    <a:pt x="13646" y="1478296"/>
                    <a:pt x="19388" y="1415133"/>
                  </a:cubicBezTo>
                  <a:cubicBezTo>
                    <a:pt x="13168" y="1407956"/>
                    <a:pt x="15560" y="1399821"/>
                    <a:pt x="16517" y="1392165"/>
                  </a:cubicBezTo>
                  <a:cubicBezTo>
                    <a:pt x="41399" y="1202678"/>
                    <a:pt x="89728" y="1018932"/>
                    <a:pt x="156240" y="839493"/>
                  </a:cubicBezTo>
                  <a:cubicBezTo>
                    <a:pt x="212704" y="687329"/>
                    <a:pt x="284001" y="542343"/>
                    <a:pt x="367260" y="403098"/>
                  </a:cubicBezTo>
                  <a:cubicBezTo>
                    <a:pt x="399320" y="349027"/>
                    <a:pt x="435686" y="297349"/>
                    <a:pt x="471574" y="245670"/>
                  </a:cubicBezTo>
                  <a:cubicBezTo>
                    <a:pt x="479709" y="234665"/>
                    <a:pt x="483058" y="223659"/>
                    <a:pt x="477795" y="210261"/>
                  </a:cubicBezTo>
                  <a:close/>
                </a:path>
              </a:pathLst>
            </a:custGeom>
            <a:solidFill>
              <a:schemeClr val="bg2">
                <a:lumMod val="75000"/>
              </a:schemeClr>
            </a:solidFill>
            <a:ln w="4780" cap="flat">
              <a:noFill/>
              <a:prstDash val="solid"/>
              <a:miter/>
            </a:ln>
          </p:spPr>
          <p:txBody>
            <a:bodyPr rtlCol="0" anchor="ctr"/>
            <a:lstStyle/>
            <a:p>
              <a:endParaRPr lang="en-US" dirty="0"/>
            </a:p>
          </p:txBody>
        </p:sp>
        <p:sp>
          <p:nvSpPr>
            <p:cNvPr id="72" name="Freeform: Shape 71">
              <a:extLst>
                <a:ext uri="{FF2B5EF4-FFF2-40B4-BE49-F238E27FC236}">
                  <a16:creationId xmlns:a16="http://schemas.microsoft.com/office/drawing/2014/main" id="{77F111DB-0E4F-41BF-A742-A7113FF8B2FF}"/>
                </a:ext>
              </a:extLst>
            </p:cNvPr>
            <p:cNvSpPr/>
            <p:nvPr/>
          </p:nvSpPr>
          <p:spPr>
            <a:xfrm>
              <a:off x="7229488" y="3197036"/>
              <a:ext cx="1472874" cy="1646250"/>
            </a:xfrm>
            <a:custGeom>
              <a:avLst/>
              <a:gdLst>
                <a:gd name="connsiteX0" fmla="*/ 344884 w 1472874"/>
                <a:gd name="connsiteY0" fmla="*/ 1586916 h 1646250"/>
                <a:gd name="connsiteX1" fmla="*/ 324787 w 1472874"/>
                <a:gd name="connsiteY1" fmla="*/ 1453413 h 1646250"/>
                <a:gd name="connsiteX2" fmla="*/ 315695 w 1472874"/>
                <a:gd name="connsiteY2" fmla="*/ 1414655 h 1646250"/>
                <a:gd name="connsiteX3" fmla="*/ 264974 w 1472874"/>
                <a:gd name="connsiteY3" fmla="*/ 1243829 h 1646250"/>
                <a:gd name="connsiteX4" fmla="*/ 134343 w 1472874"/>
                <a:gd name="connsiteY4" fmla="*/ 976824 h 1646250"/>
                <a:gd name="connsiteX5" fmla="*/ 11845 w 1472874"/>
                <a:gd name="connsiteY5" fmla="*/ 808869 h 1646250"/>
                <a:gd name="connsiteX6" fmla="*/ 13281 w 1472874"/>
                <a:gd name="connsiteY6" fmla="*/ 762454 h 1646250"/>
                <a:gd name="connsiteX7" fmla="*/ 766446 w 1472874"/>
                <a:gd name="connsiteY7" fmla="*/ 10246 h 1646250"/>
                <a:gd name="connsiteX8" fmla="*/ 803769 w 1472874"/>
                <a:gd name="connsiteY8" fmla="*/ 11682 h 1646250"/>
                <a:gd name="connsiteX9" fmla="*/ 965982 w 1472874"/>
                <a:gd name="connsiteY9" fmla="*/ 208825 h 1646250"/>
                <a:gd name="connsiteX10" fmla="*/ 990385 w 1472874"/>
                <a:gd name="connsiteY10" fmla="*/ 230837 h 1646250"/>
                <a:gd name="connsiteX11" fmla="*/ 1222460 w 1472874"/>
                <a:gd name="connsiteY11" fmla="*/ 621774 h 1646250"/>
                <a:gd name="connsiteX12" fmla="*/ 1283708 w 1472874"/>
                <a:gd name="connsiteY12" fmla="*/ 761497 h 1646250"/>
                <a:gd name="connsiteX13" fmla="*/ 1304284 w 1472874"/>
                <a:gd name="connsiteY13" fmla="*/ 807912 h 1646250"/>
                <a:gd name="connsiteX14" fmla="*/ 1435872 w 1472874"/>
                <a:gd name="connsiteY14" fmla="*/ 1269190 h 1646250"/>
                <a:gd name="connsiteX15" fmla="*/ 1460276 w 1472874"/>
                <a:gd name="connsiteY15" fmla="*/ 1412741 h 1646250"/>
                <a:gd name="connsiteX16" fmla="*/ 1461711 w 1472874"/>
                <a:gd name="connsiteY16" fmla="*/ 1453413 h 1646250"/>
                <a:gd name="connsiteX17" fmla="*/ 1463147 w 1472874"/>
                <a:gd name="connsiteY17" fmla="*/ 1529017 h 1646250"/>
                <a:gd name="connsiteX18" fmla="*/ 1470803 w 1472874"/>
                <a:gd name="connsiteY18" fmla="*/ 1616583 h 1646250"/>
                <a:gd name="connsiteX19" fmla="*/ 1444007 w 1472874"/>
                <a:gd name="connsiteY19" fmla="*/ 1646251 h 1646250"/>
                <a:gd name="connsiteX20" fmla="*/ 975073 w 1472874"/>
                <a:gd name="connsiteY20" fmla="*/ 1646251 h 1646250"/>
                <a:gd name="connsiteX21" fmla="*/ 379336 w 1472874"/>
                <a:gd name="connsiteY21" fmla="*/ 1646251 h 1646250"/>
                <a:gd name="connsiteX22" fmla="*/ 353497 w 1472874"/>
                <a:gd name="connsiteY22" fmla="*/ 1644336 h 1646250"/>
                <a:gd name="connsiteX23" fmla="*/ 344884 w 1472874"/>
                <a:gd name="connsiteY23" fmla="*/ 1586916 h 1646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72874" h="1646250">
                  <a:moveTo>
                    <a:pt x="344884" y="1586916"/>
                  </a:moveTo>
                  <a:cubicBezTo>
                    <a:pt x="343927" y="1541458"/>
                    <a:pt x="331007" y="1497914"/>
                    <a:pt x="324787" y="1453413"/>
                  </a:cubicBezTo>
                  <a:cubicBezTo>
                    <a:pt x="316652" y="1441929"/>
                    <a:pt x="323351" y="1426617"/>
                    <a:pt x="315695" y="1414655"/>
                  </a:cubicBezTo>
                  <a:cubicBezTo>
                    <a:pt x="302297" y="1356756"/>
                    <a:pt x="286028" y="1299814"/>
                    <a:pt x="264974" y="1243829"/>
                  </a:cubicBezTo>
                  <a:cubicBezTo>
                    <a:pt x="230043" y="1150999"/>
                    <a:pt x="186978" y="1061519"/>
                    <a:pt x="134343" y="976824"/>
                  </a:cubicBezTo>
                  <a:cubicBezTo>
                    <a:pt x="97498" y="917968"/>
                    <a:pt x="58739" y="860069"/>
                    <a:pt x="11845" y="808869"/>
                  </a:cubicBezTo>
                  <a:cubicBezTo>
                    <a:pt x="-3945" y="791643"/>
                    <a:pt x="-4424" y="780637"/>
                    <a:pt x="13281" y="762454"/>
                  </a:cubicBezTo>
                  <a:cubicBezTo>
                    <a:pt x="265452" y="512675"/>
                    <a:pt x="516188" y="261461"/>
                    <a:pt x="766446" y="10246"/>
                  </a:cubicBezTo>
                  <a:cubicBezTo>
                    <a:pt x="780801" y="-4109"/>
                    <a:pt x="790371" y="-3152"/>
                    <a:pt x="803769" y="11682"/>
                  </a:cubicBezTo>
                  <a:cubicBezTo>
                    <a:pt x="860233" y="75323"/>
                    <a:pt x="913346" y="141835"/>
                    <a:pt x="965982" y="208825"/>
                  </a:cubicBezTo>
                  <a:cubicBezTo>
                    <a:pt x="975073" y="215046"/>
                    <a:pt x="984165" y="221267"/>
                    <a:pt x="990385" y="230837"/>
                  </a:cubicBezTo>
                  <a:cubicBezTo>
                    <a:pt x="1077952" y="355248"/>
                    <a:pt x="1156426" y="484922"/>
                    <a:pt x="1222460" y="621774"/>
                  </a:cubicBezTo>
                  <a:cubicBezTo>
                    <a:pt x="1244471" y="667710"/>
                    <a:pt x="1266003" y="713647"/>
                    <a:pt x="1283708" y="761497"/>
                  </a:cubicBezTo>
                  <a:cubicBezTo>
                    <a:pt x="1290886" y="776809"/>
                    <a:pt x="1296149" y="793078"/>
                    <a:pt x="1304284" y="807912"/>
                  </a:cubicBezTo>
                  <a:cubicBezTo>
                    <a:pt x="1360747" y="958162"/>
                    <a:pt x="1408119" y="1110805"/>
                    <a:pt x="1435872" y="1269190"/>
                  </a:cubicBezTo>
                  <a:cubicBezTo>
                    <a:pt x="1444485" y="1317040"/>
                    <a:pt x="1450227" y="1365369"/>
                    <a:pt x="1460276" y="1412741"/>
                  </a:cubicBezTo>
                  <a:cubicBezTo>
                    <a:pt x="1463147" y="1426139"/>
                    <a:pt x="1464104" y="1440015"/>
                    <a:pt x="1461711" y="1453413"/>
                  </a:cubicBezTo>
                  <a:cubicBezTo>
                    <a:pt x="1457405" y="1478774"/>
                    <a:pt x="1458362" y="1504135"/>
                    <a:pt x="1463147" y="1529017"/>
                  </a:cubicBezTo>
                  <a:cubicBezTo>
                    <a:pt x="1466018" y="1558206"/>
                    <a:pt x="1465061" y="1587395"/>
                    <a:pt x="1470803" y="1616583"/>
                  </a:cubicBezTo>
                  <a:cubicBezTo>
                    <a:pt x="1476066" y="1644336"/>
                    <a:pt x="1472717" y="1646251"/>
                    <a:pt x="1444007" y="1646251"/>
                  </a:cubicBezTo>
                  <a:cubicBezTo>
                    <a:pt x="1287536" y="1646251"/>
                    <a:pt x="1131544" y="1646251"/>
                    <a:pt x="975073" y="1646251"/>
                  </a:cubicBezTo>
                  <a:cubicBezTo>
                    <a:pt x="776494" y="1646251"/>
                    <a:pt x="577915" y="1646251"/>
                    <a:pt x="379336" y="1646251"/>
                  </a:cubicBezTo>
                  <a:cubicBezTo>
                    <a:pt x="370723" y="1646251"/>
                    <a:pt x="362110" y="1644815"/>
                    <a:pt x="353497" y="1644336"/>
                  </a:cubicBezTo>
                  <a:cubicBezTo>
                    <a:pt x="342970" y="1626632"/>
                    <a:pt x="354454" y="1605099"/>
                    <a:pt x="344884" y="1586916"/>
                  </a:cubicBezTo>
                  <a:close/>
                </a:path>
              </a:pathLst>
            </a:custGeom>
            <a:solidFill>
              <a:schemeClr val="accent4"/>
            </a:solidFill>
            <a:ln w="4780" cap="flat">
              <a:noFill/>
              <a:prstDash val="solid"/>
              <a:miter/>
            </a:ln>
          </p:spPr>
          <p:txBody>
            <a:bodyPr rtlCol="0" anchor="ctr"/>
            <a:lstStyle/>
            <a:p>
              <a:endParaRPr lang="en-US"/>
            </a:p>
          </p:txBody>
        </p:sp>
      </p:grpSp>
      <p:sp>
        <p:nvSpPr>
          <p:cNvPr id="73" name="Trapezoid 24">
            <a:extLst>
              <a:ext uri="{FF2B5EF4-FFF2-40B4-BE49-F238E27FC236}">
                <a16:creationId xmlns:a16="http://schemas.microsoft.com/office/drawing/2014/main" id="{4D1F2B70-3483-43EB-A5B9-48B6586978F0}"/>
              </a:ext>
            </a:extLst>
          </p:cNvPr>
          <p:cNvSpPr>
            <a:spLocks noChangeAspect="1"/>
          </p:cNvSpPr>
          <p:nvPr/>
        </p:nvSpPr>
        <p:spPr>
          <a:xfrm rot="8369018">
            <a:off x="4215200" y="4240285"/>
            <a:ext cx="410470" cy="414380"/>
          </a:xfrm>
          <a:custGeom>
            <a:avLst/>
            <a:gdLst/>
            <a:ahLst/>
            <a:cxnLst/>
            <a:rect l="l" t="t" r="r" b="b"/>
            <a:pathLst>
              <a:path w="4411086" h="4453092">
                <a:moveTo>
                  <a:pt x="3095887" y="1153910"/>
                </a:moveTo>
                <a:cubicBezTo>
                  <a:pt x="3119009" y="1174647"/>
                  <a:pt x="3146597" y="1191685"/>
                  <a:pt x="3177861" y="1203446"/>
                </a:cubicBezTo>
                <a:cubicBezTo>
                  <a:pt x="3302917" y="1250492"/>
                  <a:pt x="3439398" y="1195315"/>
                  <a:pt x="3482703" y="1080205"/>
                </a:cubicBezTo>
                <a:cubicBezTo>
                  <a:pt x="3526008" y="965093"/>
                  <a:pt x="3459737" y="833641"/>
                  <a:pt x="3334683" y="786595"/>
                </a:cubicBezTo>
                <a:cubicBezTo>
                  <a:pt x="3209628" y="739549"/>
                  <a:pt x="3073147" y="794724"/>
                  <a:pt x="3029841" y="909836"/>
                </a:cubicBezTo>
                <a:cubicBezTo>
                  <a:pt x="2997363" y="996169"/>
                  <a:pt x="3026521" y="1091695"/>
                  <a:pt x="3095887" y="1153910"/>
                </a:cubicBezTo>
                <a:close/>
                <a:moveTo>
                  <a:pt x="3521423" y="1860548"/>
                </a:moveTo>
                <a:cubicBezTo>
                  <a:pt x="3544546" y="1881285"/>
                  <a:pt x="3572135" y="1898322"/>
                  <a:pt x="3603399" y="1910084"/>
                </a:cubicBezTo>
                <a:cubicBezTo>
                  <a:pt x="3728453" y="1957130"/>
                  <a:pt x="3864935" y="1901953"/>
                  <a:pt x="3908240" y="1786842"/>
                </a:cubicBezTo>
                <a:cubicBezTo>
                  <a:pt x="3951546" y="1671732"/>
                  <a:pt x="3885275" y="1540278"/>
                  <a:pt x="3760220" y="1493232"/>
                </a:cubicBezTo>
                <a:cubicBezTo>
                  <a:pt x="3635166" y="1446186"/>
                  <a:pt x="3498684" y="1501363"/>
                  <a:pt x="3455379" y="1616474"/>
                </a:cubicBezTo>
                <a:cubicBezTo>
                  <a:pt x="3422900" y="1702807"/>
                  <a:pt x="3452057" y="1798333"/>
                  <a:pt x="3521423" y="1860548"/>
                </a:cubicBezTo>
                <a:close/>
                <a:moveTo>
                  <a:pt x="3507502" y="2659088"/>
                </a:moveTo>
                <a:cubicBezTo>
                  <a:pt x="3530625" y="2679826"/>
                  <a:pt x="3558214" y="2696863"/>
                  <a:pt x="3589478" y="2708624"/>
                </a:cubicBezTo>
                <a:cubicBezTo>
                  <a:pt x="3714532" y="2755670"/>
                  <a:pt x="3851014" y="2700494"/>
                  <a:pt x="3894319" y="2585383"/>
                </a:cubicBezTo>
                <a:cubicBezTo>
                  <a:pt x="3937624" y="2470273"/>
                  <a:pt x="3871353" y="2338820"/>
                  <a:pt x="3746299" y="2291774"/>
                </a:cubicBezTo>
                <a:cubicBezTo>
                  <a:pt x="3621245" y="2244728"/>
                  <a:pt x="3484763" y="2299905"/>
                  <a:pt x="3441458" y="2415014"/>
                </a:cubicBezTo>
                <a:cubicBezTo>
                  <a:pt x="3408979" y="2501348"/>
                  <a:pt x="3438136" y="2596873"/>
                  <a:pt x="3507502" y="2659088"/>
                </a:cubicBezTo>
                <a:close/>
                <a:moveTo>
                  <a:pt x="2750047" y="3029987"/>
                </a:moveTo>
                <a:cubicBezTo>
                  <a:pt x="2773168" y="3050726"/>
                  <a:pt x="2800759" y="3067763"/>
                  <a:pt x="2832021" y="3079524"/>
                </a:cubicBezTo>
                <a:cubicBezTo>
                  <a:pt x="2957076" y="3126570"/>
                  <a:pt x="3093558" y="3071393"/>
                  <a:pt x="3136863" y="2956283"/>
                </a:cubicBezTo>
                <a:cubicBezTo>
                  <a:pt x="3180168" y="2841172"/>
                  <a:pt x="3113897" y="2709719"/>
                  <a:pt x="2988843" y="2662673"/>
                </a:cubicBezTo>
                <a:cubicBezTo>
                  <a:pt x="2863789" y="2615627"/>
                  <a:pt x="2727307" y="2670804"/>
                  <a:pt x="2684001" y="2785914"/>
                </a:cubicBezTo>
                <a:cubicBezTo>
                  <a:pt x="2651523" y="2872247"/>
                  <a:pt x="2680681" y="2967773"/>
                  <a:pt x="2750047" y="3029987"/>
                </a:cubicBezTo>
                <a:close/>
                <a:moveTo>
                  <a:pt x="1666926" y="2573567"/>
                </a:moveTo>
                <a:lnTo>
                  <a:pt x="1775047" y="423729"/>
                </a:lnTo>
                <a:lnTo>
                  <a:pt x="1991290" y="423729"/>
                </a:lnTo>
                <a:lnTo>
                  <a:pt x="2099411" y="2573567"/>
                </a:lnTo>
                <a:close/>
                <a:moveTo>
                  <a:pt x="1154974" y="2568578"/>
                </a:moveTo>
                <a:cubicBezTo>
                  <a:pt x="1178096" y="2589317"/>
                  <a:pt x="1205685" y="2606354"/>
                  <a:pt x="1236949" y="2618115"/>
                </a:cubicBezTo>
                <a:cubicBezTo>
                  <a:pt x="1362003" y="2665161"/>
                  <a:pt x="1498485" y="2609985"/>
                  <a:pt x="1541790" y="2494874"/>
                </a:cubicBezTo>
                <a:cubicBezTo>
                  <a:pt x="1585096" y="2379763"/>
                  <a:pt x="1518825" y="2248310"/>
                  <a:pt x="1393770" y="2201264"/>
                </a:cubicBezTo>
                <a:cubicBezTo>
                  <a:pt x="1268716" y="2154218"/>
                  <a:pt x="1132234" y="2209394"/>
                  <a:pt x="1088929" y="2324505"/>
                </a:cubicBezTo>
                <a:cubicBezTo>
                  <a:pt x="1056450" y="2410839"/>
                  <a:pt x="1085608" y="2506364"/>
                  <a:pt x="1154974" y="2568578"/>
                </a:cubicBezTo>
                <a:close/>
                <a:moveTo>
                  <a:pt x="1811301" y="3132571"/>
                </a:moveTo>
                <a:lnTo>
                  <a:pt x="1704026" y="2663196"/>
                </a:lnTo>
                <a:lnTo>
                  <a:pt x="2117930" y="2682436"/>
                </a:lnTo>
                <a:lnTo>
                  <a:pt x="1967575" y="3139835"/>
                </a:lnTo>
                <a:close/>
                <a:moveTo>
                  <a:pt x="474734" y="2026084"/>
                </a:moveTo>
                <a:cubicBezTo>
                  <a:pt x="497856" y="2046823"/>
                  <a:pt x="525445" y="2063859"/>
                  <a:pt x="556709" y="2075621"/>
                </a:cubicBezTo>
                <a:cubicBezTo>
                  <a:pt x="681763" y="2122667"/>
                  <a:pt x="818245" y="2067490"/>
                  <a:pt x="861550" y="1952380"/>
                </a:cubicBezTo>
                <a:cubicBezTo>
                  <a:pt x="904855" y="1837269"/>
                  <a:pt x="838584" y="1705816"/>
                  <a:pt x="713530" y="1658770"/>
                </a:cubicBezTo>
                <a:cubicBezTo>
                  <a:pt x="588476" y="1611724"/>
                  <a:pt x="451994" y="1666900"/>
                  <a:pt x="408689" y="1782011"/>
                </a:cubicBezTo>
                <a:cubicBezTo>
                  <a:pt x="376210" y="1868344"/>
                  <a:pt x="405367" y="1963870"/>
                  <a:pt x="474734" y="2026084"/>
                </a:cubicBezTo>
                <a:close/>
                <a:moveTo>
                  <a:pt x="470005" y="2517620"/>
                </a:moveTo>
                <a:cubicBezTo>
                  <a:pt x="142796" y="2243059"/>
                  <a:pt x="-69074" y="1913805"/>
                  <a:pt x="20698" y="1573981"/>
                </a:cubicBezTo>
                <a:cubicBezTo>
                  <a:pt x="290062" y="677171"/>
                  <a:pt x="1131284" y="1373424"/>
                  <a:pt x="1417683" y="1157395"/>
                </a:cubicBezTo>
                <a:cubicBezTo>
                  <a:pt x="1704082" y="941367"/>
                  <a:pt x="795764" y="512391"/>
                  <a:pt x="1486994" y="164947"/>
                </a:cubicBezTo>
                <a:cubicBezTo>
                  <a:pt x="1963635" y="-91969"/>
                  <a:pt x="2301495" y="-33140"/>
                  <a:pt x="2924035" y="233397"/>
                </a:cubicBezTo>
                <a:cubicBezTo>
                  <a:pt x="3546575" y="499935"/>
                  <a:pt x="4682373" y="1460700"/>
                  <a:pt x="4352060" y="2410274"/>
                </a:cubicBezTo>
                <a:cubicBezTo>
                  <a:pt x="4055563" y="3262631"/>
                  <a:pt x="2903863" y="3342769"/>
                  <a:pt x="2149143" y="3248705"/>
                </a:cubicBezTo>
                <a:cubicBezTo>
                  <a:pt x="2120485" y="3221681"/>
                  <a:pt x="2088781" y="3200633"/>
                  <a:pt x="2056697" y="3184977"/>
                </a:cubicBezTo>
                <a:lnTo>
                  <a:pt x="2029525" y="3174239"/>
                </a:lnTo>
                <a:lnTo>
                  <a:pt x="2074465" y="2961096"/>
                </a:lnTo>
                <a:cubicBezTo>
                  <a:pt x="2174448" y="2968058"/>
                  <a:pt x="2268303" y="2914369"/>
                  <a:pt x="2302852" y="2822534"/>
                </a:cubicBezTo>
                <a:cubicBezTo>
                  <a:pt x="2344980" y="2710550"/>
                  <a:pt x="2283405" y="2583099"/>
                  <a:pt x="2164586" y="2533664"/>
                </a:cubicBezTo>
                <a:lnTo>
                  <a:pt x="2177079" y="2474412"/>
                </a:lnTo>
                <a:lnTo>
                  <a:pt x="2181423" y="2474420"/>
                </a:lnTo>
                <a:lnTo>
                  <a:pt x="2180348" y="2458905"/>
                </a:lnTo>
                <a:lnTo>
                  <a:pt x="2183345" y="2444691"/>
                </a:lnTo>
                <a:lnTo>
                  <a:pt x="2179364" y="2444684"/>
                </a:lnTo>
                <a:lnTo>
                  <a:pt x="2069296" y="855315"/>
                </a:lnTo>
                <a:cubicBezTo>
                  <a:pt x="2264713" y="815272"/>
                  <a:pt x="2400776" y="670372"/>
                  <a:pt x="2376696" y="524656"/>
                </a:cubicBezTo>
                <a:cubicBezTo>
                  <a:pt x="2351678" y="373263"/>
                  <a:pt x="2163271" y="278317"/>
                  <a:pt x="1955875" y="312591"/>
                </a:cubicBezTo>
                <a:cubicBezTo>
                  <a:pt x="1748480" y="346862"/>
                  <a:pt x="1600634" y="497374"/>
                  <a:pt x="1625652" y="648768"/>
                </a:cubicBezTo>
                <a:cubicBezTo>
                  <a:pt x="1635034" y="705540"/>
                  <a:pt x="1667392" y="754373"/>
                  <a:pt x="1715112" y="791433"/>
                </a:cubicBezTo>
                <a:lnTo>
                  <a:pt x="1728511" y="799403"/>
                </a:lnTo>
                <a:lnTo>
                  <a:pt x="1608970" y="2443607"/>
                </a:lnTo>
                <a:lnTo>
                  <a:pt x="1608731" y="2443607"/>
                </a:lnTo>
                <a:lnTo>
                  <a:pt x="1608909" y="2444461"/>
                </a:lnTo>
                <a:lnTo>
                  <a:pt x="1606809" y="2473335"/>
                </a:lnTo>
                <a:lnTo>
                  <a:pt x="1614885" y="2473351"/>
                </a:lnTo>
                <a:lnTo>
                  <a:pt x="1760460" y="3176931"/>
                </a:lnTo>
                <a:cubicBezTo>
                  <a:pt x="1363839" y="3071567"/>
                  <a:pt x="842276" y="2829991"/>
                  <a:pt x="470005" y="2517620"/>
                </a:cubicBezTo>
                <a:close/>
                <a:moveTo>
                  <a:pt x="1703651" y="4144665"/>
                </a:moveTo>
                <a:cubicBezTo>
                  <a:pt x="1692426" y="4135382"/>
                  <a:pt x="1682479" y="4126471"/>
                  <a:pt x="1673433" y="4117764"/>
                </a:cubicBezTo>
                <a:cubicBezTo>
                  <a:pt x="1630012" y="4075967"/>
                  <a:pt x="1607344" y="4038835"/>
                  <a:pt x="1563711" y="3987474"/>
                </a:cubicBezTo>
                <a:cubicBezTo>
                  <a:pt x="1428119" y="3754817"/>
                  <a:pt x="1459551" y="3514918"/>
                  <a:pt x="1577437" y="3369529"/>
                </a:cubicBezTo>
                <a:cubicBezTo>
                  <a:pt x="1695323" y="3224139"/>
                  <a:pt x="1812160" y="3189516"/>
                  <a:pt x="1943877" y="3254126"/>
                </a:cubicBezTo>
                <a:cubicBezTo>
                  <a:pt x="2075594" y="3318736"/>
                  <a:pt x="2201944" y="3486346"/>
                  <a:pt x="2150195" y="3720844"/>
                </a:cubicBezTo>
                <a:cubicBezTo>
                  <a:pt x="2053054" y="4010881"/>
                  <a:pt x="2046121" y="3999957"/>
                  <a:pt x="2256634" y="4453092"/>
                </a:cubicBezTo>
                <a:cubicBezTo>
                  <a:pt x="1923422" y="4292924"/>
                  <a:pt x="1782225" y="4209649"/>
                  <a:pt x="1703651" y="4144665"/>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74" name="Oval 21">
            <a:extLst>
              <a:ext uri="{FF2B5EF4-FFF2-40B4-BE49-F238E27FC236}">
                <a16:creationId xmlns:a16="http://schemas.microsoft.com/office/drawing/2014/main" id="{7A53E0E9-E754-4A2A-8AC6-60E1EBD722C2}"/>
              </a:ext>
            </a:extLst>
          </p:cNvPr>
          <p:cNvSpPr>
            <a:spLocks noChangeAspect="1"/>
          </p:cNvSpPr>
          <p:nvPr/>
        </p:nvSpPr>
        <p:spPr>
          <a:xfrm>
            <a:off x="5181842" y="3344945"/>
            <a:ext cx="425281" cy="372728"/>
          </a:xfrm>
          <a:custGeom>
            <a:avLst/>
            <a:gdLst/>
            <a:ahLst/>
            <a:cxnLst/>
            <a:rect l="l" t="t" r="r" b="b"/>
            <a:pathLst>
              <a:path w="4088377" h="3321003">
                <a:moveTo>
                  <a:pt x="1365628" y="1622218"/>
                </a:moveTo>
                <a:cubicBezTo>
                  <a:pt x="1121373" y="1556771"/>
                  <a:pt x="870309" y="1701722"/>
                  <a:pt x="804861" y="1945977"/>
                </a:cubicBezTo>
                <a:cubicBezTo>
                  <a:pt x="739413" y="2190232"/>
                  <a:pt x="884365" y="2441296"/>
                  <a:pt x="1128620" y="2506744"/>
                </a:cubicBezTo>
                <a:cubicBezTo>
                  <a:pt x="1372875" y="2572191"/>
                  <a:pt x="1623939" y="2427240"/>
                  <a:pt x="1689387" y="2182985"/>
                </a:cubicBezTo>
                <a:cubicBezTo>
                  <a:pt x="1754835" y="1938730"/>
                  <a:pt x="1609883" y="1687666"/>
                  <a:pt x="1365628" y="1622218"/>
                </a:cubicBezTo>
                <a:close/>
                <a:moveTo>
                  <a:pt x="1447099" y="1318163"/>
                </a:moveTo>
                <a:cubicBezTo>
                  <a:pt x="1859279" y="1428606"/>
                  <a:pt x="2103885" y="1852277"/>
                  <a:pt x="1993442" y="2264456"/>
                </a:cubicBezTo>
                <a:cubicBezTo>
                  <a:pt x="1882999" y="2676636"/>
                  <a:pt x="1459328" y="2921242"/>
                  <a:pt x="1047149" y="2810799"/>
                </a:cubicBezTo>
                <a:cubicBezTo>
                  <a:pt x="634969" y="2700356"/>
                  <a:pt x="390363" y="2276685"/>
                  <a:pt x="500806" y="1864505"/>
                </a:cubicBezTo>
                <a:cubicBezTo>
                  <a:pt x="611249" y="1452326"/>
                  <a:pt x="1034920" y="1207720"/>
                  <a:pt x="1447099" y="1318163"/>
                </a:cubicBezTo>
                <a:close/>
                <a:moveTo>
                  <a:pt x="1476725" y="1207597"/>
                </a:moveTo>
                <a:cubicBezTo>
                  <a:pt x="1003481" y="1080792"/>
                  <a:pt x="517045" y="1361635"/>
                  <a:pt x="390240" y="1834879"/>
                </a:cubicBezTo>
                <a:cubicBezTo>
                  <a:pt x="263435" y="2308124"/>
                  <a:pt x="544279" y="2794559"/>
                  <a:pt x="1017523" y="2921365"/>
                </a:cubicBezTo>
                <a:cubicBezTo>
                  <a:pt x="1490767" y="3048170"/>
                  <a:pt x="1977202" y="2767326"/>
                  <a:pt x="2104008" y="2294082"/>
                </a:cubicBezTo>
                <a:cubicBezTo>
                  <a:pt x="2230813" y="1820838"/>
                  <a:pt x="1949969" y="1334403"/>
                  <a:pt x="1476725" y="1207597"/>
                </a:cubicBezTo>
                <a:close/>
                <a:moveTo>
                  <a:pt x="3290290" y="1590224"/>
                </a:moveTo>
                <a:cubicBezTo>
                  <a:pt x="3269727" y="1586016"/>
                  <a:pt x="3248437" y="1583806"/>
                  <a:pt x="3226630" y="1583806"/>
                </a:cubicBezTo>
                <a:cubicBezTo>
                  <a:pt x="3052179" y="1583806"/>
                  <a:pt x="2910758" y="1725227"/>
                  <a:pt x="2910758" y="1899678"/>
                </a:cubicBezTo>
                <a:cubicBezTo>
                  <a:pt x="2910758" y="2074130"/>
                  <a:pt x="3052179" y="2215551"/>
                  <a:pt x="3226630" y="2215550"/>
                </a:cubicBezTo>
                <a:cubicBezTo>
                  <a:pt x="3401082" y="2215551"/>
                  <a:pt x="3542503" y="2074130"/>
                  <a:pt x="3542502" y="1899678"/>
                </a:cubicBezTo>
                <a:cubicBezTo>
                  <a:pt x="3542503" y="1747033"/>
                  <a:pt x="3434228" y="1619677"/>
                  <a:pt x="3290290" y="1590224"/>
                </a:cubicBezTo>
                <a:close/>
                <a:moveTo>
                  <a:pt x="3334055" y="1377473"/>
                </a:moveTo>
                <a:cubicBezTo>
                  <a:pt x="3576950" y="1427177"/>
                  <a:pt x="3759665" y="1642090"/>
                  <a:pt x="3759665" y="1899678"/>
                </a:cubicBezTo>
                <a:cubicBezTo>
                  <a:pt x="3759665" y="2194064"/>
                  <a:pt x="3521017" y="2432713"/>
                  <a:pt x="3226630" y="2432713"/>
                </a:cubicBezTo>
                <a:cubicBezTo>
                  <a:pt x="2932244" y="2432712"/>
                  <a:pt x="2693596" y="2194065"/>
                  <a:pt x="2693596" y="1899678"/>
                </a:cubicBezTo>
                <a:cubicBezTo>
                  <a:pt x="2693596" y="1605292"/>
                  <a:pt x="2932244" y="1366644"/>
                  <a:pt x="3226630" y="1366644"/>
                </a:cubicBezTo>
                <a:cubicBezTo>
                  <a:pt x="3263429" y="1366644"/>
                  <a:pt x="3299356" y="1370373"/>
                  <a:pt x="3334055" y="1377473"/>
                </a:cubicBezTo>
                <a:close/>
                <a:moveTo>
                  <a:pt x="1391137" y="789478"/>
                </a:moveTo>
                <a:lnTo>
                  <a:pt x="1759910" y="888290"/>
                </a:lnTo>
                <a:lnTo>
                  <a:pt x="1754625" y="1202375"/>
                </a:lnTo>
                <a:lnTo>
                  <a:pt x="1744979" y="1199790"/>
                </a:lnTo>
                <a:cubicBezTo>
                  <a:pt x="1823578" y="1244024"/>
                  <a:pt x="1894617" y="1298265"/>
                  <a:pt x="1954704" y="1362586"/>
                </a:cubicBezTo>
                <a:lnTo>
                  <a:pt x="2234317" y="1293059"/>
                </a:lnTo>
                <a:lnTo>
                  <a:pt x="2413554" y="1630152"/>
                </a:lnTo>
                <a:lnTo>
                  <a:pt x="2214321" y="1809770"/>
                </a:lnTo>
                <a:cubicBezTo>
                  <a:pt x="2239296" y="1900740"/>
                  <a:pt x="2251067" y="1995997"/>
                  <a:pt x="2246841" y="2092825"/>
                </a:cubicBezTo>
                <a:lnTo>
                  <a:pt x="2495698" y="2230974"/>
                </a:lnTo>
                <a:lnTo>
                  <a:pt x="2396885" y="2599747"/>
                </a:lnTo>
                <a:lnTo>
                  <a:pt x="2094912" y="2594668"/>
                </a:lnTo>
                <a:cubicBezTo>
                  <a:pt x="2056732" y="2658461"/>
                  <a:pt x="2010475" y="2715996"/>
                  <a:pt x="1958644" y="2767359"/>
                </a:cubicBezTo>
                <a:lnTo>
                  <a:pt x="2057814" y="3026193"/>
                </a:lnTo>
                <a:lnTo>
                  <a:pt x="1745078" y="3245174"/>
                </a:lnTo>
                <a:lnTo>
                  <a:pt x="1507869" y="3039237"/>
                </a:lnTo>
                <a:lnTo>
                  <a:pt x="1536736" y="3019025"/>
                </a:lnTo>
                <a:cubicBezTo>
                  <a:pt x="1445878" y="3048429"/>
                  <a:pt x="1349798" y="3062567"/>
                  <a:pt x="1251837" y="3062021"/>
                </a:cubicBezTo>
                <a:lnTo>
                  <a:pt x="1108065" y="3321003"/>
                </a:lnTo>
                <a:lnTo>
                  <a:pt x="739291" y="3222191"/>
                </a:lnTo>
                <a:lnTo>
                  <a:pt x="744274" y="2926021"/>
                </a:lnTo>
                <a:cubicBezTo>
                  <a:pt x="666128" y="2881484"/>
                  <a:pt x="595548" y="2827017"/>
                  <a:pt x="535891" y="2762576"/>
                </a:cubicBezTo>
                <a:lnTo>
                  <a:pt x="540671" y="2772825"/>
                </a:lnTo>
                <a:lnTo>
                  <a:pt x="232276" y="2832568"/>
                </a:lnTo>
                <a:lnTo>
                  <a:pt x="70927" y="2486556"/>
                </a:lnTo>
                <a:lnTo>
                  <a:pt x="279495" y="2317444"/>
                </a:lnTo>
                <a:cubicBezTo>
                  <a:pt x="257233" y="2235849"/>
                  <a:pt x="245603" y="2150814"/>
                  <a:pt x="245586" y="2064274"/>
                </a:cubicBezTo>
                <a:lnTo>
                  <a:pt x="0" y="1927940"/>
                </a:lnTo>
                <a:lnTo>
                  <a:pt x="98812" y="1559167"/>
                </a:lnTo>
                <a:lnTo>
                  <a:pt x="380240" y="1563901"/>
                </a:lnTo>
                <a:cubicBezTo>
                  <a:pt x="418421" y="1496524"/>
                  <a:pt x="464524" y="1435092"/>
                  <a:pt x="516679" y="1380105"/>
                </a:cubicBezTo>
                <a:lnTo>
                  <a:pt x="422419" y="1089378"/>
                </a:lnTo>
                <a:lnTo>
                  <a:pt x="746189" y="887063"/>
                </a:lnTo>
                <a:lnTo>
                  <a:pt x="972292" y="1105134"/>
                </a:lnTo>
                <a:lnTo>
                  <a:pt x="970019" y="1106554"/>
                </a:lnTo>
                <a:cubicBezTo>
                  <a:pt x="1058903" y="1078586"/>
                  <a:pt x="1152743" y="1065659"/>
                  <a:pt x="1248316" y="1066709"/>
                </a:cubicBezTo>
                <a:lnTo>
                  <a:pt x="1238669" y="1064125"/>
                </a:lnTo>
                <a:close/>
                <a:moveTo>
                  <a:pt x="3349970" y="1300109"/>
                </a:moveTo>
                <a:cubicBezTo>
                  <a:pt x="3310130" y="1291957"/>
                  <a:pt x="3268880" y="1287676"/>
                  <a:pt x="3226630" y="1287676"/>
                </a:cubicBezTo>
                <a:cubicBezTo>
                  <a:pt x="2888631" y="1287676"/>
                  <a:pt x="2614628" y="1561679"/>
                  <a:pt x="2614628" y="1899678"/>
                </a:cubicBezTo>
                <a:cubicBezTo>
                  <a:pt x="2614628" y="2237678"/>
                  <a:pt x="2888630" y="2511680"/>
                  <a:pt x="3226630" y="2511681"/>
                </a:cubicBezTo>
                <a:cubicBezTo>
                  <a:pt x="3564630" y="2511681"/>
                  <a:pt x="3838633" y="2237678"/>
                  <a:pt x="3838633" y="1899678"/>
                </a:cubicBezTo>
                <a:cubicBezTo>
                  <a:pt x="3838632" y="1603928"/>
                  <a:pt x="3628849" y="1357176"/>
                  <a:pt x="3349970" y="1300109"/>
                </a:cubicBezTo>
                <a:close/>
                <a:moveTo>
                  <a:pt x="3358324" y="1024334"/>
                </a:moveTo>
                <a:lnTo>
                  <a:pt x="3410883" y="1234575"/>
                </a:lnTo>
                <a:lnTo>
                  <a:pt x="3403994" y="1234575"/>
                </a:lnTo>
                <a:cubicBezTo>
                  <a:pt x="3464268" y="1250018"/>
                  <a:pt x="3521292" y="1273478"/>
                  <a:pt x="3572818" y="1305612"/>
                </a:cubicBezTo>
                <a:lnTo>
                  <a:pt x="3746730" y="1209354"/>
                </a:lnTo>
                <a:lnTo>
                  <a:pt x="3926358" y="1401981"/>
                </a:lnTo>
                <a:lnTo>
                  <a:pt x="3825667" y="1557247"/>
                </a:lnTo>
                <a:cubicBezTo>
                  <a:pt x="3858552" y="1613408"/>
                  <a:pt x="3883404" y="1674784"/>
                  <a:pt x="3897877" y="1740062"/>
                </a:cubicBezTo>
                <a:lnTo>
                  <a:pt x="4088377" y="1787686"/>
                </a:lnTo>
                <a:lnTo>
                  <a:pt x="4088377" y="2051071"/>
                </a:lnTo>
                <a:lnTo>
                  <a:pt x="3886243" y="2101605"/>
                </a:lnTo>
                <a:cubicBezTo>
                  <a:pt x="3872191" y="2150933"/>
                  <a:pt x="3851639" y="2197531"/>
                  <a:pt x="3826272" y="2241013"/>
                </a:cubicBezTo>
                <a:lnTo>
                  <a:pt x="3938572" y="2395786"/>
                </a:lnTo>
                <a:lnTo>
                  <a:pt x="3769272" y="2597551"/>
                </a:lnTo>
                <a:lnTo>
                  <a:pt x="3574432" y="2502674"/>
                </a:lnTo>
                <a:lnTo>
                  <a:pt x="3590059" y="2484050"/>
                </a:lnTo>
                <a:cubicBezTo>
                  <a:pt x="3534764" y="2519868"/>
                  <a:pt x="3473263" y="2546445"/>
                  <a:pt x="3407886" y="2563572"/>
                </a:cubicBezTo>
                <a:lnTo>
                  <a:pt x="3358323" y="2761823"/>
                </a:lnTo>
                <a:lnTo>
                  <a:pt x="3094938" y="2761823"/>
                </a:lnTo>
                <a:lnTo>
                  <a:pt x="3045375" y="2563574"/>
                </a:lnTo>
                <a:cubicBezTo>
                  <a:pt x="2985349" y="2547848"/>
                  <a:pt x="2928591" y="2524155"/>
                  <a:pt x="2877330" y="2491865"/>
                </a:cubicBezTo>
                <a:lnTo>
                  <a:pt x="2882346" y="2497841"/>
                </a:lnTo>
                <a:lnTo>
                  <a:pt x="2687507" y="2592718"/>
                </a:lnTo>
                <a:lnTo>
                  <a:pt x="2518206" y="2390954"/>
                </a:lnTo>
                <a:lnTo>
                  <a:pt x="2626994" y="2241021"/>
                </a:lnTo>
                <a:cubicBezTo>
                  <a:pt x="2597591" y="2190623"/>
                  <a:pt x="2574657" y="2136035"/>
                  <a:pt x="2559194" y="2078370"/>
                </a:cubicBezTo>
                <a:lnTo>
                  <a:pt x="2371198" y="2031371"/>
                </a:lnTo>
                <a:lnTo>
                  <a:pt x="2371198" y="1767986"/>
                </a:lnTo>
                <a:lnTo>
                  <a:pt x="2559579" y="1720890"/>
                </a:lnTo>
                <a:cubicBezTo>
                  <a:pt x="2572992" y="1669175"/>
                  <a:pt x="2592745" y="1620006"/>
                  <a:pt x="2617681" y="1574051"/>
                </a:cubicBezTo>
                <a:lnTo>
                  <a:pt x="2502958" y="1397149"/>
                </a:lnTo>
                <a:lnTo>
                  <a:pt x="2682587" y="1204520"/>
                </a:lnTo>
                <a:lnTo>
                  <a:pt x="2872193" y="1309466"/>
                </a:lnTo>
                <a:lnTo>
                  <a:pt x="2870932" y="1310818"/>
                </a:lnTo>
                <a:cubicBezTo>
                  <a:pt x="2925169" y="1276310"/>
                  <a:pt x="2985393" y="1250941"/>
                  <a:pt x="3049268" y="1234575"/>
                </a:cubicBezTo>
                <a:lnTo>
                  <a:pt x="3042378" y="1234576"/>
                </a:lnTo>
                <a:lnTo>
                  <a:pt x="3094939" y="1024334"/>
                </a:lnTo>
                <a:close/>
                <a:moveTo>
                  <a:pt x="2786480" y="402820"/>
                </a:moveTo>
                <a:cubicBezTo>
                  <a:pt x="2745900" y="389943"/>
                  <a:pt x="2701172" y="388627"/>
                  <a:pt x="2657264" y="401580"/>
                </a:cubicBezTo>
                <a:cubicBezTo>
                  <a:pt x="2540176" y="436121"/>
                  <a:pt x="2473258" y="559041"/>
                  <a:pt x="2507800" y="676128"/>
                </a:cubicBezTo>
                <a:cubicBezTo>
                  <a:pt x="2542340" y="793216"/>
                  <a:pt x="2665260" y="860133"/>
                  <a:pt x="2782348" y="825592"/>
                </a:cubicBezTo>
                <a:cubicBezTo>
                  <a:pt x="2899435" y="791051"/>
                  <a:pt x="2966353" y="668132"/>
                  <a:pt x="2931812" y="551045"/>
                </a:cubicBezTo>
                <a:cubicBezTo>
                  <a:pt x="2910223" y="477864"/>
                  <a:pt x="2854113" y="424282"/>
                  <a:pt x="2786480" y="402820"/>
                </a:cubicBezTo>
                <a:close/>
                <a:moveTo>
                  <a:pt x="2932202" y="47278"/>
                </a:moveTo>
                <a:lnTo>
                  <a:pt x="3090904" y="140999"/>
                </a:lnTo>
                <a:lnTo>
                  <a:pt x="3054065" y="265147"/>
                </a:lnTo>
                <a:cubicBezTo>
                  <a:pt x="3087256" y="296329"/>
                  <a:pt x="3116089" y="332603"/>
                  <a:pt x="3138727" y="373550"/>
                </a:cubicBezTo>
                <a:lnTo>
                  <a:pt x="3276016" y="367796"/>
                </a:lnTo>
                <a:lnTo>
                  <a:pt x="3328165" y="544574"/>
                </a:lnTo>
                <a:lnTo>
                  <a:pt x="3202503" y="618514"/>
                </a:lnTo>
                <a:cubicBezTo>
                  <a:pt x="3202838" y="654403"/>
                  <a:pt x="3198271" y="689748"/>
                  <a:pt x="3189855" y="723955"/>
                </a:cubicBezTo>
                <a:lnTo>
                  <a:pt x="3295873" y="805599"/>
                </a:lnTo>
                <a:lnTo>
                  <a:pt x="3222192" y="974540"/>
                </a:lnTo>
                <a:lnTo>
                  <a:pt x="3072634" y="949439"/>
                </a:lnTo>
                <a:lnTo>
                  <a:pt x="3079435" y="933845"/>
                </a:lnTo>
                <a:cubicBezTo>
                  <a:pt x="3049413" y="968833"/>
                  <a:pt x="3013398" y="998848"/>
                  <a:pt x="2972910" y="1023288"/>
                </a:cubicBezTo>
                <a:lnTo>
                  <a:pt x="2978897" y="1166163"/>
                </a:lnTo>
                <a:lnTo>
                  <a:pt x="2802119" y="1218312"/>
                </a:lnTo>
                <a:lnTo>
                  <a:pt x="2729602" y="1095065"/>
                </a:lnTo>
                <a:cubicBezTo>
                  <a:pt x="2686199" y="1096396"/>
                  <a:pt x="2643414" y="1091732"/>
                  <a:pt x="2602615" y="1080209"/>
                </a:cubicBezTo>
                <a:lnTo>
                  <a:pt x="2607165" y="1083226"/>
                </a:lnTo>
                <a:lnTo>
                  <a:pt x="2495179" y="1185484"/>
                </a:lnTo>
                <a:lnTo>
                  <a:pt x="2341599" y="1083585"/>
                </a:lnTo>
                <a:lnTo>
                  <a:pt x="2384929" y="961414"/>
                </a:lnTo>
                <a:cubicBezTo>
                  <a:pt x="2355215" y="933409"/>
                  <a:pt x="2329015" y="901312"/>
                  <a:pt x="2307218" y="865670"/>
                </a:cubicBezTo>
                <a:lnTo>
                  <a:pt x="2171734" y="871348"/>
                </a:lnTo>
                <a:lnTo>
                  <a:pt x="2119584" y="694571"/>
                </a:lnTo>
                <a:lnTo>
                  <a:pt x="2236697" y="625662"/>
                </a:lnTo>
                <a:cubicBezTo>
                  <a:pt x="2235459" y="588297"/>
                  <a:pt x="2238982" y="551385"/>
                  <a:pt x="2246620" y="515603"/>
                </a:cubicBezTo>
                <a:lnTo>
                  <a:pt x="2134594" y="419585"/>
                </a:lnTo>
                <a:lnTo>
                  <a:pt x="2217016" y="254732"/>
                </a:lnTo>
                <a:lnTo>
                  <a:pt x="2365055" y="287627"/>
                </a:lnTo>
                <a:lnTo>
                  <a:pt x="2364476" y="288784"/>
                </a:lnTo>
                <a:cubicBezTo>
                  <a:pt x="2394046" y="254885"/>
                  <a:pt x="2429444" y="225933"/>
                  <a:pt x="2469075" y="202302"/>
                </a:cubicBezTo>
                <a:lnTo>
                  <a:pt x="2464452" y="203666"/>
                </a:lnTo>
                <a:lnTo>
                  <a:pt x="2458102" y="52150"/>
                </a:lnTo>
                <a:lnTo>
                  <a:pt x="2634880" y="0"/>
                </a:lnTo>
                <a:lnTo>
                  <a:pt x="2711784" y="130703"/>
                </a:lnTo>
                <a:lnTo>
                  <a:pt x="2707159" y="132067"/>
                </a:lnTo>
                <a:cubicBezTo>
                  <a:pt x="2750672" y="130497"/>
                  <a:pt x="2793590" y="134953"/>
                  <a:pt x="2834535" y="14631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75" name="Freeform: Shape 74">
            <a:extLst>
              <a:ext uri="{FF2B5EF4-FFF2-40B4-BE49-F238E27FC236}">
                <a16:creationId xmlns:a16="http://schemas.microsoft.com/office/drawing/2014/main" id="{2B102FE8-BA0E-4EB0-A64D-84549CB4AF46}"/>
              </a:ext>
            </a:extLst>
          </p:cNvPr>
          <p:cNvSpPr/>
          <p:nvPr/>
        </p:nvSpPr>
        <p:spPr>
          <a:xfrm rot="5400000">
            <a:off x="7642674" y="4398956"/>
            <a:ext cx="286823" cy="287246"/>
          </a:xfrm>
          <a:custGeom>
            <a:avLst/>
            <a:gdLst>
              <a:gd name="connsiteX0" fmla="*/ 42 w 721442"/>
              <a:gd name="connsiteY0" fmla="*/ 522852 h 722507"/>
              <a:gd name="connsiteX1" fmla="*/ 5857 w 721442"/>
              <a:gd name="connsiteY1" fmla="*/ 47329 h 722507"/>
              <a:gd name="connsiteX2" fmla="*/ 53185 w 721442"/>
              <a:gd name="connsiteY2" fmla="*/ 0 h 722507"/>
              <a:gd name="connsiteX3" fmla="*/ 102932 w 721442"/>
              <a:gd name="connsiteY3" fmla="*/ 0 h 722507"/>
              <a:gd name="connsiteX4" fmla="*/ 150260 w 721442"/>
              <a:gd name="connsiteY4" fmla="*/ 47329 h 722507"/>
              <a:gd name="connsiteX5" fmla="*/ 148891 w 721442"/>
              <a:gd name="connsiteY5" fmla="*/ 154199 h 722507"/>
              <a:gd name="connsiteX6" fmla="*/ 148407 w 721442"/>
              <a:gd name="connsiteY6" fmla="*/ 182723 h 722507"/>
              <a:gd name="connsiteX7" fmla="*/ 331751 w 721442"/>
              <a:gd name="connsiteY7" fmla="*/ 177508 h 722507"/>
              <a:gd name="connsiteX8" fmla="*/ 527686 w 721442"/>
              <a:gd name="connsiteY8" fmla="*/ 167574 h 722507"/>
              <a:gd name="connsiteX9" fmla="*/ 467883 w 721442"/>
              <a:gd name="connsiteY9" fmla="*/ 53046 h 722507"/>
              <a:gd name="connsiteX10" fmla="*/ 721421 w 721442"/>
              <a:gd name="connsiteY10" fmla="*/ 129085 h 722507"/>
              <a:gd name="connsiteX11" fmla="*/ 547357 w 721442"/>
              <a:gd name="connsiteY11" fmla="*/ 287593 h 722507"/>
              <a:gd name="connsiteX12" fmla="*/ 146593 w 721442"/>
              <a:gd name="connsiteY12" fmla="*/ 294469 h 722507"/>
              <a:gd name="connsiteX13" fmla="*/ 146309 w 721442"/>
              <a:gd name="connsiteY13" fmla="*/ 312824 h 722507"/>
              <a:gd name="connsiteX14" fmla="*/ 145796 w 721442"/>
              <a:gd name="connsiteY14" fmla="*/ 388895 h 722507"/>
              <a:gd name="connsiteX15" fmla="*/ 145887 w 721442"/>
              <a:gd name="connsiteY15" fmla="*/ 417641 h 722507"/>
              <a:gd name="connsiteX16" fmla="*/ 564076 w 721442"/>
              <a:gd name="connsiteY16" fmla="*/ 417641 h 722507"/>
              <a:gd name="connsiteX17" fmla="*/ 719692 w 721442"/>
              <a:gd name="connsiteY17" fmla="*/ 543229 h 722507"/>
              <a:gd name="connsiteX18" fmla="*/ 631765 w 721442"/>
              <a:gd name="connsiteY18" fmla="*/ 586638 h 722507"/>
              <a:gd name="connsiteX19" fmla="*/ 452578 w 721442"/>
              <a:gd name="connsiteY19" fmla="*/ 524866 h 722507"/>
              <a:gd name="connsiteX20" fmla="*/ 234716 w 721442"/>
              <a:gd name="connsiteY20" fmla="*/ 528410 h 722507"/>
              <a:gd name="connsiteX21" fmla="*/ 147934 w 721442"/>
              <a:gd name="connsiteY21" fmla="*/ 529997 h 722507"/>
              <a:gd name="connsiteX22" fmla="*/ 149842 w 721442"/>
              <a:gd name="connsiteY22" fmla="*/ 554392 h 722507"/>
              <a:gd name="connsiteX23" fmla="*/ 210351 w 721442"/>
              <a:gd name="connsiteY23" fmla="*/ 722507 h 722507"/>
              <a:gd name="connsiteX24" fmla="*/ 42 w 721442"/>
              <a:gd name="connsiteY24" fmla="*/ 522852 h 722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21442" h="722507">
                <a:moveTo>
                  <a:pt x="42" y="522852"/>
                </a:moveTo>
                <a:cubicBezTo>
                  <a:pt x="-605" y="350129"/>
                  <a:pt x="6503" y="220051"/>
                  <a:pt x="5857" y="47329"/>
                </a:cubicBezTo>
                <a:cubicBezTo>
                  <a:pt x="5857" y="21190"/>
                  <a:pt x="27046" y="0"/>
                  <a:pt x="53185" y="0"/>
                </a:cubicBezTo>
                <a:lnTo>
                  <a:pt x="102932" y="0"/>
                </a:lnTo>
                <a:cubicBezTo>
                  <a:pt x="129071" y="0"/>
                  <a:pt x="150260" y="21190"/>
                  <a:pt x="150260" y="47329"/>
                </a:cubicBezTo>
                <a:cubicBezTo>
                  <a:pt x="149853" y="88041"/>
                  <a:pt x="149377" y="122989"/>
                  <a:pt x="148891" y="154199"/>
                </a:cubicBezTo>
                <a:lnTo>
                  <a:pt x="148407" y="182723"/>
                </a:lnTo>
                <a:lnTo>
                  <a:pt x="331751" y="177508"/>
                </a:lnTo>
                <a:cubicBezTo>
                  <a:pt x="397063" y="175650"/>
                  <a:pt x="462374" y="173066"/>
                  <a:pt x="527686" y="167574"/>
                </a:cubicBezTo>
                <a:cubicBezTo>
                  <a:pt x="642817" y="145134"/>
                  <a:pt x="586782" y="11119"/>
                  <a:pt x="467883" y="53046"/>
                </a:cubicBezTo>
                <a:cubicBezTo>
                  <a:pt x="570547" y="-49115"/>
                  <a:pt x="723145" y="18126"/>
                  <a:pt x="721421" y="129085"/>
                </a:cubicBezTo>
                <a:cubicBezTo>
                  <a:pt x="720775" y="181200"/>
                  <a:pt x="734474" y="263637"/>
                  <a:pt x="547357" y="287593"/>
                </a:cubicBezTo>
                <a:lnTo>
                  <a:pt x="146593" y="294469"/>
                </a:lnTo>
                <a:lnTo>
                  <a:pt x="146309" y="312824"/>
                </a:lnTo>
                <a:cubicBezTo>
                  <a:pt x="146013" y="337190"/>
                  <a:pt x="145822" y="361872"/>
                  <a:pt x="145796" y="388895"/>
                </a:cubicBezTo>
                <a:lnTo>
                  <a:pt x="145887" y="417641"/>
                </a:lnTo>
                <a:lnTo>
                  <a:pt x="564076" y="417641"/>
                </a:lnTo>
                <a:cubicBezTo>
                  <a:pt x="676720" y="420465"/>
                  <a:pt x="718804" y="471343"/>
                  <a:pt x="719692" y="543229"/>
                </a:cubicBezTo>
                <a:cubicBezTo>
                  <a:pt x="721183" y="582376"/>
                  <a:pt x="690900" y="608290"/>
                  <a:pt x="631765" y="586638"/>
                </a:cubicBezTo>
                <a:cubicBezTo>
                  <a:pt x="553530" y="556303"/>
                  <a:pt x="540205" y="522675"/>
                  <a:pt x="452578" y="524866"/>
                </a:cubicBezTo>
                <a:cubicBezTo>
                  <a:pt x="380525" y="525785"/>
                  <a:pt x="322260" y="526811"/>
                  <a:pt x="234716" y="528410"/>
                </a:cubicBezTo>
                <a:lnTo>
                  <a:pt x="147934" y="529997"/>
                </a:lnTo>
                <a:lnTo>
                  <a:pt x="149842" y="554392"/>
                </a:lnTo>
                <a:cubicBezTo>
                  <a:pt x="166488" y="646104"/>
                  <a:pt x="240698" y="721838"/>
                  <a:pt x="210351" y="722507"/>
                </a:cubicBezTo>
                <a:cubicBezTo>
                  <a:pt x="126033" y="702477"/>
                  <a:pt x="1009" y="637864"/>
                  <a:pt x="42" y="522852"/>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76" name="Frame 1">
            <a:extLst>
              <a:ext uri="{FF2B5EF4-FFF2-40B4-BE49-F238E27FC236}">
                <a16:creationId xmlns:a16="http://schemas.microsoft.com/office/drawing/2014/main" id="{2873BB4A-2BC0-4838-933B-88BDAD00D332}"/>
              </a:ext>
            </a:extLst>
          </p:cNvPr>
          <p:cNvSpPr/>
          <p:nvPr/>
        </p:nvSpPr>
        <p:spPr>
          <a:xfrm>
            <a:off x="6672946" y="3310564"/>
            <a:ext cx="298742" cy="403639"/>
          </a:xfrm>
          <a:custGeom>
            <a:avLst/>
            <a:gdLst/>
            <a:ahLst/>
            <a:cxnLst/>
            <a:rect l="l" t="t" r="r" b="b"/>
            <a:pathLst>
              <a:path w="2823581" h="3962432">
                <a:moveTo>
                  <a:pt x="1366785" y="3230945"/>
                </a:moveTo>
                <a:cubicBezTo>
                  <a:pt x="1292218" y="3230945"/>
                  <a:pt x="1231770" y="3291393"/>
                  <a:pt x="1231770" y="3365960"/>
                </a:cubicBezTo>
                <a:cubicBezTo>
                  <a:pt x="1231770" y="3440527"/>
                  <a:pt x="1292218" y="3500975"/>
                  <a:pt x="1366785" y="3500975"/>
                </a:cubicBezTo>
                <a:cubicBezTo>
                  <a:pt x="1441352" y="3500975"/>
                  <a:pt x="1501800" y="3440527"/>
                  <a:pt x="1501800" y="3365960"/>
                </a:cubicBezTo>
                <a:cubicBezTo>
                  <a:pt x="1501800" y="3291393"/>
                  <a:pt x="1441352" y="3230945"/>
                  <a:pt x="1366785" y="3230945"/>
                </a:cubicBezTo>
                <a:close/>
                <a:moveTo>
                  <a:pt x="1699205" y="3185940"/>
                </a:moveTo>
                <a:cubicBezTo>
                  <a:pt x="1674349" y="3185940"/>
                  <a:pt x="1654200" y="3206089"/>
                  <a:pt x="1654200" y="3230945"/>
                </a:cubicBezTo>
                <a:cubicBezTo>
                  <a:pt x="1654200" y="3255801"/>
                  <a:pt x="1674349" y="3275950"/>
                  <a:pt x="1699205" y="3275950"/>
                </a:cubicBezTo>
                <a:cubicBezTo>
                  <a:pt x="1724061" y="3275950"/>
                  <a:pt x="1744210" y="3255801"/>
                  <a:pt x="1744210" y="3230945"/>
                </a:cubicBezTo>
                <a:cubicBezTo>
                  <a:pt x="1744210" y="3206089"/>
                  <a:pt x="1724061" y="3185940"/>
                  <a:pt x="1699205" y="3185940"/>
                </a:cubicBezTo>
                <a:close/>
                <a:moveTo>
                  <a:pt x="1501800" y="2830204"/>
                </a:moveTo>
                <a:cubicBezTo>
                  <a:pt x="1452089" y="2830204"/>
                  <a:pt x="1411790" y="2870503"/>
                  <a:pt x="1411790" y="2920214"/>
                </a:cubicBezTo>
                <a:cubicBezTo>
                  <a:pt x="1411790" y="2969925"/>
                  <a:pt x="1452089" y="3010224"/>
                  <a:pt x="1501800" y="3010224"/>
                </a:cubicBezTo>
                <a:cubicBezTo>
                  <a:pt x="1551511" y="3010224"/>
                  <a:pt x="1591810" y="2969925"/>
                  <a:pt x="1591810" y="2920214"/>
                </a:cubicBezTo>
                <a:cubicBezTo>
                  <a:pt x="1591810" y="2870503"/>
                  <a:pt x="1551511" y="2830204"/>
                  <a:pt x="1501800" y="2830204"/>
                </a:cubicBezTo>
                <a:close/>
                <a:moveTo>
                  <a:pt x="322536" y="2413264"/>
                </a:moveTo>
                <a:lnTo>
                  <a:pt x="1264147" y="2413264"/>
                </a:lnTo>
                <a:lnTo>
                  <a:pt x="682536" y="3458376"/>
                </a:lnTo>
                <a:lnTo>
                  <a:pt x="898974" y="3458376"/>
                </a:lnTo>
                <a:lnTo>
                  <a:pt x="1480585" y="2413264"/>
                </a:lnTo>
                <a:lnTo>
                  <a:pt x="1978720" y="2413264"/>
                </a:lnTo>
                <a:lnTo>
                  <a:pt x="1978720" y="3628270"/>
                </a:lnTo>
                <a:lnTo>
                  <a:pt x="322536" y="3628270"/>
                </a:lnTo>
                <a:close/>
                <a:moveTo>
                  <a:pt x="322536" y="2153598"/>
                </a:moveTo>
                <a:lnTo>
                  <a:pt x="682536" y="2153598"/>
                </a:lnTo>
                <a:lnTo>
                  <a:pt x="682536" y="2261598"/>
                </a:lnTo>
                <a:lnTo>
                  <a:pt x="322536" y="2261598"/>
                </a:lnTo>
                <a:close/>
                <a:moveTo>
                  <a:pt x="322536" y="1870494"/>
                </a:moveTo>
                <a:lnTo>
                  <a:pt x="826536" y="1870494"/>
                </a:lnTo>
                <a:lnTo>
                  <a:pt x="826536" y="1978494"/>
                </a:lnTo>
                <a:lnTo>
                  <a:pt x="322536" y="1978494"/>
                </a:lnTo>
                <a:close/>
                <a:moveTo>
                  <a:pt x="322536" y="1587391"/>
                </a:moveTo>
                <a:lnTo>
                  <a:pt x="682536" y="1587391"/>
                </a:lnTo>
                <a:lnTo>
                  <a:pt x="682536" y="1695391"/>
                </a:lnTo>
                <a:lnTo>
                  <a:pt x="322536" y="1695391"/>
                </a:lnTo>
                <a:close/>
                <a:moveTo>
                  <a:pt x="322536" y="1304288"/>
                </a:moveTo>
                <a:lnTo>
                  <a:pt x="826536" y="1304288"/>
                </a:lnTo>
                <a:lnTo>
                  <a:pt x="826536" y="1412288"/>
                </a:lnTo>
                <a:lnTo>
                  <a:pt x="322536" y="1412288"/>
                </a:lnTo>
                <a:close/>
                <a:moveTo>
                  <a:pt x="1733633" y="1039034"/>
                </a:moveTo>
                <a:lnTo>
                  <a:pt x="1735422" y="1042133"/>
                </a:lnTo>
                <a:lnTo>
                  <a:pt x="176045" y="1042133"/>
                </a:lnTo>
                <a:lnTo>
                  <a:pt x="176045" y="3786387"/>
                </a:lnTo>
                <a:lnTo>
                  <a:pt x="2128211" y="3786387"/>
                </a:lnTo>
                <a:lnTo>
                  <a:pt x="2128211" y="1722464"/>
                </a:lnTo>
                <a:lnTo>
                  <a:pt x="2131710" y="1728524"/>
                </a:lnTo>
                <a:lnTo>
                  <a:pt x="2527059" y="1040609"/>
                </a:lnTo>
                <a:lnTo>
                  <a:pt x="2244788" y="1040049"/>
                </a:lnTo>
                <a:lnTo>
                  <a:pt x="1480585" y="2413264"/>
                </a:lnTo>
                <a:lnTo>
                  <a:pt x="1264147" y="2413264"/>
                </a:lnTo>
                <a:lnTo>
                  <a:pt x="2028589" y="1039620"/>
                </a:lnTo>
                <a:close/>
                <a:moveTo>
                  <a:pt x="2607143" y="0"/>
                </a:moveTo>
                <a:lnTo>
                  <a:pt x="2823581" y="0"/>
                </a:lnTo>
                <a:lnTo>
                  <a:pt x="2342071" y="865238"/>
                </a:lnTo>
                <a:lnTo>
                  <a:pt x="2823581" y="866194"/>
                </a:lnTo>
                <a:lnTo>
                  <a:pt x="2304256" y="1769829"/>
                </a:lnTo>
                <a:lnTo>
                  <a:pt x="2304256" y="3962432"/>
                </a:lnTo>
                <a:lnTo>
                  <a:pt x="0" y="3962432"/>
                </a:lnTo>
                <a:lnTo>
                  <a:pt x="0" y="866088"/>
                </a:lnTo>
                <a:lnTo>
                  <a:pt x="1767662" y="866088"/>
                </a:lnTo>
                <a:lnTo>
                  <a:pt x="1766512" y="864096"/>
                </a:lnTo>
                <a:lnTo>
                  <a:pt x="2125872" y="86480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solidFill>
                <a:schemeClr val="tx1"/>
              </a:solidFill>
            </a:endParaRPr>
          </a:p>
        </p:txBody>
      </p:sp>
      <p:sp>
        <p:nvSpPr>
          <p:cNvPr id="94" name="Text Placeholder 93">
            <a:extLst>
              <a:ext uri="{FF2B5EF4-FFF2-40B4-BE49-F238E27FC236}">
                <a16:creationId xmlns:a16="http://schemas.microsoft.com/office/drawing/2014/main" id="{42B914B6-8267-471E-9E56-DD7F4CC1F296}"/>
              </a:ext>
            </a:extLst>
          </p:cNvPr>
          <p:cNvSpPr>
            <a:spLocks noGrp="1"/>
          </p:cNvSpPr>
          <p:nvPr>
            <p:ph type="body" sz="quarter" idx="10"/>
          </p:nvPr>
        </p:nvSpPr>
        <p:spPr/>
        <p:txBody>
          <a:bodyPr/>
          <a:lstStyle/>
          <a:p>
            <a:r>
              <a:rPr lang="en-US" dirty="0"/>
              <a:t>Présentation de l’entreprise</a:t>
            </a:r>
          </a:p>
        </p:txBody>
      </p:sp>
      <p:grpSp>
        <p:nvGrpSpPr>
          <p:cNvPr id="92" name="Graphic 3">
            <a:extLst>
              <a:ext uri="{FF2B5EF4-FFF2-40B4-BE49-F238E27FC236}">
                <a16:creationId xmlns:a16="http://schemas.microsoft.com/office/drawing/2014/main" id="{178D6B85-C916-4CA7-B4A3-B6528BEBD1E3}"/>
              </a:ext>
            </a:extLst>
          </p:cNvPr>
          <p:cNvGrpSpPr/>
          <p:nvPr/>
        </p:nvGrpSpPr>
        <p:grpSpPr>
          <a:xfrm rot="294171">
            <a:off x="5592267" y="5285235"/>
            <a:ext cx="3319894" cy="1207409"/>
            <a:chOff x="0" y="1211951"/>
            <a:chExt cx="12192000" cy="4434097"/>
          </a:xfrm>
        </p:grpSpPr>
        <p:sp>
          <p:nvSpPr>
            <p:cNvPr id="93" name="Freeform: Shape 92">
              <a:extLst>
                <a:ext uri="{FF2B5EF4-FFF2-40B4-BE49-F238E27FC236}">
                  <a16:creationId xmlns:a16="http://schemas.microsoft.com/office/drawing/2014/main" id="{55576BDC-37CD-4B71-9695-794ADA5BC520}"/>
                </a:ext>
              </a:extLst>
            </p:cNvPr>
            <p:cNvSpPr/>
            <p:nvPr/>
          </p:nvSpPr>
          <p:spPr>
            <a:xfrm>
              <a:off x="8338752" y="1211990"/>
              <a:ext cx="3831088" cy="3114252"/>
            </a:xfrm>
            <a:custGeom>
              <a:avLst/>
              <a:gdLst>
                <a:gd name="connsiteX0" fmla="*/ 3817888 w 3831088"/>
                <a:gd name="connsiteY0" fmla="*/ 722004 h 3114252"/>
                <a:gd name="connsiteX1" fmla="*/ 3452269 w 3831088"/>
                <a:gd name="connsiteY1" fmla="*/ 280008 h 3114252"/>
                <a:gd name="connsiteX2" fmla="*/ 2264893 w 3831088"/>
                <a:gd name="connsiteY2" fmla="*/ 2082 h 3114252"/>
                <a:gd name="connsiteX3" fmla="*/ 1600132 w 3831088"/>
                <a:gd name="connsiteY3" fmla="*/ 195852 h 3114252"/>
                <a:gd name="connsiteX4" fmla="*/ 1027306 w 3831088"/>
                <a:gd name="connsiteY4" fmla="*/ 642091 h 3114252"/>
                <a:gd name="connsiteX5" fmla="*/ 513884 w 3831088"/>
                <a:gd name="connsiteY5" fmla="*/ 1130054 h 3114252"/>
                <a:gd name="connsiteX6" fmla="*/ 66231 w 3831088"/>
                <a:gd name="connsiteY6" fmla="*/ 1725510 h 3114252"/>
                <a:gd name="connsiteX7" fmla="*/ 25921 w 3831088"/>
                <a:gd name="connsiteY7" fmla="*/ 2132146 h 3114252"/>
                <a:gd name="connsiteX8" fmla="*/ 907790 w 3831088"/>
                <a:gd name="connsiteY8" fmla="*/ 2922787 h 3114252"/>
                <a:gd name="connsiteX9" fmla="*/ 1745106 w 3831088"/>
                <a:gd name="connsiteY9" fmla="*/ 3109486 h 3114252"/>
                <a:gd name="connsiteX10" fmla="*/ 2197710 w 3831088"/>
                <a:gd name="connsiteY10" fmla="*/ 2873283 h 3114252"/>
                <a:gd name="connsiteX11" fmla="*/ 2551306 w 3831088"/>
                <a:gd name="connsiteY11" fmla="*/ 2477255 h 3114252"/>
                <a:gd name="connsiteX12" fmla="*/ 3064728 w 3831088"/>
                <a:gd name="connsiteY12" fmla="*/ 1989293 h 3114252"/>
                <a:gd name="connsiteX13" fmla="*/ 3629068 w 3831088"/>
                <a:gd name="connsiteY13" fmla="*/ 1458898 h 3114252"/>
                <a:gd name="connsiteX14" fmla="*/ 3817888 w 3831088"/>
                <a:gd name="connsiteY14" fmla="*/ 1005588 h 3114252"/>
                <a:gd name="connsiteX15" fmla="*/ 3817888 w 3831088"/>
                <a:gd name="connsiteY15" fmla="*/ 722004 h 3114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831088" h="3114252">
                  <a:moveTo>
                    <a:pt x="3817888" y="722004"/>
                  </a:moveTo>
                  <a:cubicBezTo>
                    <a:pt x="3782528" y="565714"/>
                    <a:pt x="3521574" y="325976"/>
                    <a:pt x="3452269" y="280008"/>
                  </a:cubicBezTo>
                  <a:cubicBezTo>
                    <a:pt x="3124839" y="63607"/>
                    <a:pt x="2569693" y="-14184"/>
                    <a:pt x="2264893" y="2082"/>
                  </a:cubicBezTo>
                  <a:cubicBezTo>
                    <a:pt x="2037176" y="14104"/>
                    <a:pt x="1734498" y="94724"/>
                    <a:pt x="1600132" y="195852"/>
                  </a:cubicBezTo>
                  <a:cubicBezTo>
                    <a:pt x="1465765" y="296981"/>
                    <a:pt x="1179352" y="499238"/>
                    <a:pt x="1027306" y="642091"/>
                  </a:cubicBezTo>
                  <a:cubicBezTo>
                    <a:pt x="875259" y="784944"/>
                    <a:pt x="615719" y="1020439"/>
                    <a:pt x="513884" y="1130054"/>
                  </a:cubicBezTo>
                  <a:cubicBezTo>
                    <a:pt x="419827" y="1231182"/>
                    <a:pt x="105127" y="1612359"/>
                    <a:pt x="66231" y="1725510"/>
                  </a:cubicBezTo>
                  <a:cubicBezTo>
                    <a:pt x="20263" y="1859169"/>
                    <a:pt x="-32776" y="2005558"/>
                    <a:pt x="25921" y="2132146"/>
                  </a:cubicBezTo>
                  <a:cubicBezTo>
                    <a:pt x="168774" y="2511201"/>
                    <a:pt x="751501" y="2843581"/>
                    <a:pt x="907790" y="2922787"/>
                  </a:cubicBezTo>
                  <a:cubicBezTo>
                    <a:pt x="1086002" y="3012600"/>
                    <a:pt x="1487688" y="3140602"/>
                    <a:pt x="1745106" y="3109486"/>
                  </a:cubicBezTo>
                  <a:cubicBezTo>
                    <a:pt x="1995453" y="3079076"/>
                    <a:pt x="2046370" y="3016843"/>
                    <a:pt x="2197710" y="2873283"/>
                  </a:cubicBezTo>
                  <a:cubicBezTo>
                    <a:pt x="2349049" y="2729723"/>
                    <a:pt x="2399967" y="2662540"/>
                    <a:pt x="2551306" y="2477255"/>
                  </a:cubicBezTo>
                  <a:cubicBezTo>
                    <a:pt x="2702645" y="2291971"/>
                    <a:pt x="2904902" y="2089714"/>
                    <a:pt x="3064728" y="1989293"/>
                  </a:cubicBezTo>
                  <a:cubicBezTo>
                    <a:pt x="3224553" y="1888164"/>
                    <a:pt x="3471363" y="1666106"/>
                    <a:pt x="3629068" y="1458898"/>
                  </a:cubicBezTo>
                  <a:cubicBezTo>
                    <a:pt x="3755654" y="1293415"/>
                    <a:pt x="3817888" y="1005588"/>
                    <a:pt x="3817888" y="1005588"/>
                  </a:cubicBezTo>
                  <a:cubicBezTo>
                    <a:pt x="3817888" y="1005588"/>
                    <a:pt x="3847589" y="852127"/>
                    <a:pt x="3817888" y="722004"/>
                  </a:cubicBezTo>
                  <a:close/>
                </a:path>
              </a:pathLst>
            </a:custGeom>
            <a:solidFill>
              <a:srgbClr val="000000"/>
            </a:solidFill>
            <a:ln w="7072" cap="flat">
              <a:noFill/>
              <a:prstDash val="solid"/>
              <a:miter/>
            </a:ln>
          </p:spPr>
          <p:txBody>
            <a:bodyPr rtlCol="0" anchor="ctr"/>
            <a:lstStyle/>
            <a:p>
              <a:endParaRPr lang="en-US"/>
            </a:p>
          </p:txBody>
        </p:sp>
        <p:sp>
          <p:nvSpPr>
            <p:cNvPr id="95" name="Freeform: Shape 94">
              <a:extLst>
                <a:ext uri="{FF2B5EF4-FFF2-40B4-BE49-F238E27FC236}">
                  <a16:creationId xmlns:a16="http://schemas.microsoft.com/office/drawing/2014/main" id="{07323300-603A-4FD9-A576-8486FE8C532B}"/>
                </a:ext>
              </a:extLst>
            </p:cNvPr>
            <p:cNvSpPr/>
            <p:nvPr/>
          </p:nvSpPr>
          <p:spPr>
            <a:xfrm>
              <a:off x="8338752" y="1947152"/>
              <a:ext cx="1882301" cy="1882825"/>
            </a:xfrm>
            <a:custGeom>
              <a:avLst/>
              <a:gdLst>
                <a:gd name="connsiteX0" fmla="*/ 1040743 w 1882301"/>
                <a:gd name="connsiteY0" fmla="*/ 1158660 h 1882825"/>
                <a:gd name="connsiteX1" fmla="*/ 1544970 w 1882301"/>
                <a:gd name="connsiteY1" fmla="*/ 517237 h 1882825"/>
                <a:gd name="connsiteX2" fmla="*/ 1882302 w 1882301"/>
                <a:gd name="connsiteY2" fmla="*/ 8765 h 1882825"/>
                <a:gd name="connsiteX3" fmla="*/ 1492638 w 1882301"/>
                <a:gd name="connsiteY3" fmla="*/ 143839 h 1882825"/>
                <a:gd name="connsiteX4" fmla="*/ 1486981 w 1882301"/>
                <a:gd name="connsiteY4" fmla="*/ 149497 h 1882825"/>
                <a:gd name="connsiteX5" fmla="*/ 1482030 w 1882301"/>
                <a:gd name="connsiteY5" fmla="*/ 143132 h 1882825"/>
                <a:gd name="connsiteX6" fmla="*/ 915569 w 1882301"/>
                <a:gd name="connsiteY6" fmla="*/ 12301 h 1882825"/>
                <a:gd name="connsiteX7" fmla="*/ 513884 w 1882301"/>
                <a:gd name="connsiteY7" fmla="*/ 395600 h 1882825"/>
                <a:gd name="connsiteX8" fmla="*/ 66231 w 1882301"/>
                <a:gd name="connsiteY8" fmla="*/ 991056 h 1882825"/>
                <a:gd name="connsiteX9" fmla="*/ 25921 w 1882301"/>
                <a:gd name="connsiteY9" fmla="*/ 1397692 h 1882825"/>
                <a:gd name="connsiteX10" fmla="*/ 375274 w 1882301"/>
                <a:gd name="connsiteY10" fmla="*/ 1727950 h 1882825"/>
                <a:gd name="connsiteX11" fmla="*/ 673710 w 1882301"/>
                <a:gd name="connsiteY11" fmla="*/ 1882826 h 1882825"/>
                <a:gd name="connsiteX12" fmla="*/ 937492 w 1882301"/>
                <a:gd name="connsiteY12" fmla="*/ 1276762 h 1882825"/>
                <a:gd name="connsiteX13" fmla="*/ 1040743 w 1882301"/>
                <a:gd name="connsiteY13" fmla="*/ 1158660 h 1882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82301" h="1882825">
                  <a:moveTo>
                    <a:pt x="1040743" y="1158660"/>
                  </a:moveTo>
                  <a:cubicBezTo>
                    <a:pt x="1044986" y="1153710"/>
                    <a:pt x="1503246" y="603514"/>
                    <a:pt x="1544970" y="517237"/>
                  </a:cubicBezTo>
                  <a:cubicBezTo>
                    <a:pt x="1584573" y="435202"/>
                    <a:pt x="1839162" y="70998"/>
                    <a:pt x="1882302" y="8765"/>
                  </a:cubicBezTo>
                  <a:cubicBezTo>
                    <a:pt x="1718233" y="-28716"/>
                    <a:pt x="1580330" y="61098"/>
                    <a:pt x="1492638" y="143839"/>
                  </a:cubicBezTo>
                  <a:lnTo>
                    <a:pt x="1486981" y="149497"/>
                  </a:lnTo>
                  <a:lnTo>
                    <a:pt x="1482030" y="143132"/>
                  </a:lnTo>
                  <a:cubicBezTo>
                    <a:pt x="1443135" y="87971"/>
                    <a:pt x="1063373" y="29981"/>
                    <a:pt x="915569" y="12301"/>
                  </a:cubicBezTo>
                  <a:cubicBezTo>
                    <a:pt x="769888" y="147375"/>
                    <a:pt x="593796" y="310029"/>
                    <a:pt x="513884" y="395600"/>
                  </a:cubicBezTo>
                  <a:cubicBezTo>
                    <a:pt x="419827" y="496728"/>
                    <a:pt x="105127" y="877905"/>
                    <a:pt x="66231" y="991056"/>
                  </a:cubicBezTo>
                  <a:cubicBezTo>
                    <a:pt x="20263" y="1124715"/>
                    <a:pt x="-32776" y="1271104"/>
                    <a:pt x="25921" y="1397692"/>
                  </a:cubicBezTo>
                  <a:cubicBezTo>
                    <a:pt x="84618" y="1524279"/>
                    <a:pt x="257173" y="1655817"/>
                    <a:pt x="375274" y="1727950"/>
                  </a:cubicBezTo>
                  <a:cubicBezTo>
                    <a:pt x="455894" y="1777454"/>
                    <a:pt x="563388" y="1831908"/>
                    <a:pt x="673710" y="1882826"/>
                  </a:cubicBezTo>
                  <a:cubicBezTo>
                    <a:pt x="702704" y="1725122"/>
                    <a:pt x="896475" y="1331216"/>
                    <a:pt x="937492" y="1276762"/>
                  </a:cubicBezTo>
                  <a:cubicBezTo>
                    <a:pt x="979923" y="1220186"/>
                    <a:pt x="1040035" y="1159368"/>
                    <a:pt x="1040743" y="1158660"/>
                  </a:cubicBezTo>
                  <a:close/>
                </a:path>
              </a:pathLst>
            </a:custGeom>
            <a:solidFill>
              <a:schemeClr val="accent2">
                <a:lumMod val="20000"/>
                <a:lumOff val="80000"/>
              </a:schemeClr>
            </a:solidFill>
            <a:ln w="7072" cap="flat">
              <a:noFill/>
              <a:prstDash val="solid"/>
              <a:miter/>
            </a:ln>
          </p:spPr>
          <p:txBody>
            <a:bodyPr rtlCol="0" anchor="ctr"/>
            <a:lstStyle/>
            <a:p>
              <a:endParaRPr lang="en-US"/>
            </a:p>
          </p:txBody>
        </p:sp>
        <p:sp>
          <p:nvSpPr>
            <p:cNvPr id="96" name="Freeform: Shape 95">
              <a:extLst>
                <a:ext uri="{FF2B5EF4-FFF2-40B4-BE49-F238E27FC236}">
                  <a16:creationId xmlns:a16="http://schemas.microsoft.com/office/drawing/2014/main" id="{C5AEC57D-0A48-4033-996F-1270FD50CFFA}"/>
                </a:ext>
              </a:extLst>
            </p:cNvPr>
            <p:cNvSpPr/>
            <p:nvPr/>
          </p:nvSpPr>
          <p:spPr>
            <a:xfrm>
              <a:off x="9018827" y="1959453"/>
              <a:ext cx="2123698" cy="2134891"/>
            </a:xfrm>
            <a:custGeom>
              <a:avLst/>
              <a:gdLst>
                <a:gd name="connsiteX0" fmla="*/ 1260924 w 2123698"/>
                <a:gd name="connsiteY0" fmla="*/ 313286 h 2134891"/>
                <a:gd name="connsiteX1" fmla="*/ 1253852 w 2123698"/>
                <a:gd name="connsiteY1" fmla="*/ 310458 h 2134891"/>
                <a:gd name="connsiteX2" fmla="*/ 1256681 w 2123698"/>
                <a:gd name="connsiteY2" fmla="*/ 303386 h 2134891"/>
                <a:gd name="connsiteX3" fmla="*/ 1261631 w 2123698"/>
                <a:gd name="connsiteY3" fmla="*/ 292071 h 2134891"/>
                <a:gd name="connsiteX4" fmla="*/ 1292041 w 2123698"/>
                <a:gd name="connsiteY4" fmla="*/ 71426 h 2134891"/>
                <a:gd name="connsiteX5" fmla="*/ 1216371 w 2123698"/>
                <a:gd name="connsiteY5" fmla="*/ 0 h 2134891"/>
                <a:gd name="connsiteX6" fmla="*/ 877626 w 2123698"/>
                <a:gd name="connsiteY6" fmla="*/ 510593 h 2134891"/>
                <a:gd name="connsiteX7" fmla="*/ 371276 w 2123698"/>
                <a:gd name="connsiteY7" fmla="*/ 1155553 h 2134891"/>
                <a:gd name="connsiteX8" fmla="*/ 268733 w 2123698"/>
                <a:gd name="connsiteY8" fmla="*/ 1272239 h 2134891"/>
                <a:gd name="connsiteX9" fmla="*/ 7072 w 2123698"/>
                <a:gd name="connsiteY9" fmla="*/ 1874060 h 2134891"/>
                <a:gd name="connsiteX10" fmla="*/ 0 w 2123698"/>
                <a:gd name="connsiteY10" fmla="*/ 1872646 h 2134891"/>
                <a:gd name="connsiteX11" fmla="*/ 438459 w 2123698"/>
                <a:gd name="connsiteY11" fmla="*/ 2050151 h 2134891"/>
                <a:gd name="connsiteX12" fmla="*/ 1079883 w 2123698"/>
                <a:gd name="connsiteY12" fmla="*/ 2116627 h 2134891"/>
                <a:gd name="connsiteX13" fmla="*/ 1440551 w 2123698"/>
                <a:gd name="connsiteY13" fmla="*/ 1869110 h 2134891"/>
                <a:gd name="connsiteX14" fmla="*/ 2023985 w 2123698"/>
                <a:gd name="connsiteY14" fmla="*/ 988655 h 2134891"/>
                <a:gd name="connsiteX15" fmla="*/ 2123699 w 2123698"/>
                <a:gd name="connsiteY15" fmla="*/ 858532 h 2134891"/>
                <a:gd name="connsiteX16" fmla="*/ 1260924 w 2123698"/>
                <a:gd name="connsiteY16" fmla="*/ 313286 h 2134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123698" h="2134891">
                  <a:moveTo>
                    <a:pt x="1260924" y="313286"/>
                  </a:moveTo>
                  <a:lnTo>
                    <a:pt x="1253852" y="310458"/>
                  </a:lnTo>
                  <a:lnTo>
                    <a:pt x="1256681" y="303386"/>
                  </a:lnTo>
                  <a:cubicBezTo>
                    <a:pt x="1258095" y="300557"/>
                    <a:pt x="1259510" y="297021"/>
                    <a:pt x="1261631" y="292071"/>
                  </a:cubicBezTo>
                  <a:cubicBezTo>
                    <a:pt x="1278604" y="253175"/>
                    <a:pt x="1324571" y="148510"/>
                    <a:pt x="1292041" y="71426"/>
                  </a:cubicBezTo>
                  <a:cubicBezTo>
                    <a:pt x="1278604" y="39603"/>
                    <a:pt x="1253145" y="15558"/>
                    <a:pt x="1216371" y="0"/>
                  </a:cubicBezTo>
                  <a:cubicBezTo>
                    <a:pt x="1183840" y="46675"/>
                    <a:pt x="916521" y="428559"/>
                    <a:pt x="877626" y="510593"/>
                  </a:cubicBezTo>
                  <a:cubicBezTo>
                    <a:pt x="835194" y="598992"/>
                    <a:pt x="389663" y="1132922"/>
                    <a:pt x="371276" y="1155553"/>
                  </a:cubicBezTo>
                  <a:cubicBezTo>
                    <a:pt x="370568" y="1156967"/>
                    <a:pt x="310457" y="1216371"/>
                    <a:pt x="268733" y="1272239"/>
                  </a:cubicBezTo>
                  <a:cubicBezTo>
                    <a:pt x="228423" y="1325986"/>
                    <a:pt x="35360" y="1718478"/>
                    <a:pt x="7072" y="1874060"/>
                  </a:cubicBezTo>
                  <a:lnTo>
                    <a:pt x="0" y="1872646"/>
                  </a:lnTo>
                  <a:cubicBezTo>
                    <a:pt x="169018" y="1950437"/>
                    <a:pt x="342988" y="2020449"/>
                    <a:pt x="438459" y="2050151"/>
                  </a:cubicBezTo>
                  <a:cubicBezTo>
                    <a:pt x="606771" y="2103191"/>
                    <a:pt x="894599" y="2166838"/>
                    <a:pt x="1079883" y="2116627"/>
                  </a:cubicBezTo>
                  <a:cubicBezTo>
                    <a:pt x="1168989" y="2092583"/>
                    <a:pt x="1310427" y="1991454"/>
                    <a:pt x="1440551" y="1869110"/>
                  </a:cubicBezTo>
                  <a:cubicBezTo>
                    <a:pt x="1695140" y="1628664"/>
                    <a:pt x="1879010" y="1207885"/>
                    <a:pt x="2023985" y="988655"/>
                  </a:cubicBezTo>
                  <a:cubicBezTo>
                    <a:pt x="2050859" y="947638"/>
                    <a:pt x="2084803" y="903792"/>
                    <a:pt x="2123699" y="858532"/>
                  </a:cubicBezTo>
                  <a:cubicBezTo>
                    <a:pt x="2034593" y="741138"/>
                    <a:pt x="1751716" y="490792"/>
                    <a:pt x="1260924" y="313286"/>
                  </a:cubicBezTo>
                  <a:close/>
                </a:path>
              </a:pathLst>
            </a:custGeom>
            <a:solidFill>
              <a:schemeClr val="accent2">
                <a:lumMod val="20000"/>
                <a:lumOff val="80000"/>
              </a:schemeClr>
            </a:solidFill>
            <a:ln w="7072" cap="flat">
              <a:noFill/>
              <a:prstDash val="solid"/>
              <a:miter/>
            </a:ln>
          </p:spPr>
          <p:txBody>
            <a:bodyPr rtlCol="0" anchor="ctr"/>
            <a:lstStyle/>
            <a:p>
              <a:endParaRPr lang="en-US"/>
            </a:p>
          </p:txBody>
        </p:sp>
        <p:sp>
          <p:nvSpPr>
            <p:cNvPr id="97" name="Freeform: Shape 96">
              <a:extLst>
                <a:ext uri="{FF2B5EF4-FFF2-40B4-BE49-F238E27FC236}">
                  <a16:creationId xmlns:a16="http://schemas.microsoft.com/office/drawing/2014/main" id="{D4D792BF-842B-4507-A63A-79FE9C95ABB4}"/>
                </a:ext>
              </a:extLst>
            </p:cNvPr>
            <p:cNvSpPr/>
            <p:nvPr/>
          </p:nvSpPr>
          <p:spPr>
            <a:xfrm>
              <a:off x="9256172" y="2170520"/>
              <a:ext cx="815663" cy="1058343"/>
            </a:xfrm>
            <a:custGeom>
              <a:avLst/>
              <a:gdLst>
                <a:gd name="connsiteX0" fmla="*/ 123323 w 815663"/>
                <a:gd name="connsiteY0" fmla="*/ 935292 h 1058343"/>
                <a:gd name="connsiteX1" fmla="*/ 627551 w 815663"/>
                <a:gd name="connsiteY1" fmla="*/ 293869 h 1058343"/>
                <a:gd name="connsiteX2" fmla="*/ 815664 w 815663"/>
                <a:gd name="connsiteY2" fmla="*/ 1798 h 1058343"/>
                <a:gd name="connsiteX3" fmla="*/ 263346 w 815663"/>
                <a:gd name="connsiteY3" fmla="*/ 411970 h 1058343"/>
                <a:gd name="connsiteX4" fmla="*/ 16536 w 815663"/>
                <a:gd name="connsiteY4" fmla="*/ 1058344 h 1058343"/>
                <a:gd name="connsiteX5" fmla="*/ 20072 w 815663"/>
                <a:gd name="connsiteY5" fmla="*/ 1053393 h 1058343"/>
                <a:gd name="connsiteX6" fmla="*/ 123323 w 815663"/>
                <a:gd name="connsiteY6" fmla="*/ 935292 h 1058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5663" h="1058343">
                  <a:moveTo>
                    <a:pt x="123323" y="935292"/>
                  </a:moveTo>
                  <a:cubicBezTo>
                    <a:pt x="127566" y="930342"/>
                    <a:pt x="585826" y="380146"/>
                    <a:pt x="627551" y="293869"/>
                  </a:cubicBezTo>
                  <a:cubicBezTo>
                    <a:pt x="648766" y="249316"/>
                    <a:pt x="735044" y="119899"/>
                    <a:pt x="815664" y="1798"/>
                  </a:cubicBezTo>
                  <a:cubicBezTo>
                    <a:pt x="696149" y="-19418"/>
                    <a:pt x="464189" y="148894"/>
                    <a:pt x="263346" y="411970"/>
                  </a:cubicBezTo>
                  <a:cubicBezTo>
                    <a:pt x="58968" y="679289"/>
                    <a:pt x="-42160" y="952972"/>
                    <a:pt x="16536" y="1058344"/>
                  </a:cubicBezTo>
                  <a:cubicBezTo>
                    <a:pt x="17951" y="1056222"/>
                    <a:pt x="19365" y="1054808"/>
                    <a:pt x="20072" y="1053393"/>
                  </a:cubicBezTo>
                  <a:cubicBezTo>
                    <a:pt x="62504" y="996111"/>
                    <a:pt x="122615" y="935999"/>
                    <a:pt x="123323" y="935292"/>
                  </a:cubicBezTo>
                  <a:close/>
                </a:path>
              </a:pathLst>
            </a:custGeom>
            <a:solidFill>
              <a:schemeClr val="accent2">
                <a:lumMod val="40000"/>
                <a:lumOff val="60000"/>
              </a:schemeClr>
            </a:solidFill>
            <a:ln w="7072" cap="flat">
              <a:noFill/>
              <a:prstDash val="solid"/>
              <a:miter/>
            </a:ln>
          </p:spPr>
          <p:txBody>
            <a:bodyPr rtlCol="0" anchor="ctr"/>
            <a:lstStyle/>
            <a:p>
              <a:endParaRPr lang="en-US"/>
            </a:p>
          </p:txBody>
        </p:sp>
        <p:sp>
          <p:nvSpPr>
            <p:cNvPr id="98" name="Freeform: Shape 97">
              <a:extLst>
                <a:ext uri="{FF2B5EF4-FFF2-40B4-BE49-F238E27FC236}">
                  <a16:creationId xmlns:a16="http://schemas.microsoft.com/office/drawing/2014/main" id="{4B97A44D-873A-4497-BA0F-F5C06A19A9D4}"/>
                </a:ext>
              </a:extLst>
            </p:cNvPr>
            <p:cNvSpPr/>
            <p:nvPr/>
          </p:nvSpPr>
          <p:spPr>
            <a:xfrm>
              <a:off x="9281195" y="2175854"/>
              <a:ext cx="868199" cy="1097283"/>
            </a:xfrm>
            <a:custGeom>
              <a:avLst/>
              <a:gdLst>
                <a:gd name="connsiteX0" fmla="*/ 14144 w 868199"/>
                <a:gd name="connsiteY0" fmla="*/ 1079176 h 1097283"/>
                <a:gd name="connsiteX1" fmla="*/ 604650 w 868199"/>
                <a:gd name="connsiteY1" fmla="*/ 685270 h 1097283"/>
                <a:gd name="connsiteX2" fmla="*/ 828829 w 868199"/>
                <a:gd name="connsiteY2" fmla="*/ 12022 h 1097283"/>
                <a:gd name="connsiteX3" fmla="*/ 805493 w 868199"/>
                <a:gd name="connsiteY3" fmla="*/ 0 h 1097283"/>
                <a:gd name="connsiteX4" fmla="*/ 615258 w 868199"/>
                <a:gd name="connsiteY4" fmla="*/ 294899 h 1097283"/>
                <a:gd name="connsiteX5" fmla="*/ 108908 w 868199"/>
                <a:gd name="connsiteY5" fmla="*/ 939859 h 1097283"/>
                <a:gd name="connsiteX6" fmla="*/ 6365 w 868199"/>
                <a:gd name="connsiteY6" fmla="*/ 1056546 h 1097283"/>
                <a:gd name="connsiteX7" fmla="*/ 0 w 868199"/>
                <a:gd name="connsiteY7" fmla="*/ 1065739 h 1097283"/>
                <a:gd name="connsiteX8" fmla="*/ 14144 w 868199"/>
                <a:gd name="connsiteY8" fmla="*/ 1079176 h 1097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68199" h="1097283">
                  <a:moveTo>
                    <a:pt x="14144" y="1079176"/>
                  </a:moveTo>
                  <a:cubicBezTo>
                    <a:pt x="115272" y="1156260"/>
                    <a:pt x="379762" y="980169"/>
                    <a:pt x="604650" y="685270"/>
                  </a:cubicBezTo>
                  <a:cubicBezTo>
                    <a:pt x="829536" y="390370"/>
                    <a:pt x="929958" y="89106"/>
                    <a:pt x="828829" y="12022"/>
                  </a:cubicBezTo>
                  <a:cubicBezTo>
                    <a:pt x="821757" y="6365"/>
                    <a:pt x="813979" y="2829"/>
                    <a:pt x="805493" y="0"/>
                  </a:cubicBezTo>
                  <a:cubicBezTo>
                    <a:pt x="724165" y="118808"/>
                    <a:pt x="636473" y="250346"/>
                    <a:pt x="615258" y="294899"/>
                  </a:cubicBezTo>
                  <a:cubicBezTo>
                    <a:pt x="572826" y="383298"/>
                    <a:pt x="127295" y="917229"/>
                    <a:pt x="108908" y="939859"/>
                  </a:cubicBezTo>
                  <a:cubicBezTo>
                    <a:pt x="108200" y="941273"/>
                    <a:pt x="48089" y="1000677"/>
                    <a:pt x="6365" y="1056546"/>
                  </a:cubicBezTo>
                  <a:cubicBezTo>
                    <a:pt x="4243" y="1058667"/>
                    <a:pt x="2121" y="1062203"/>
                    <a:pt x="0" y="1065739"/>
                  </a:cubicBezTo>
                  <a:cubicBezTo>
                    <a:pt x="4243" y="1070690"/>
                    <a:pt x="8486" y="1075640"/>
                    <a:pt x="14144" y="1079176"/>
                  </a:cubicBezTo>
                  <a:close/>
                </a:path>
              </a:pathLst>
            </a:custGeom>
            <a:solidFill>
              <a:schemeClr val="accent2">
                <a:lumMod val="40000"/>
                <a:lumOff val="60000"/>
              </a:schemeClr>
            </a:solidFill>
            <a:ln w="7072" cap="flat">
              <a:noFill/>
              <a:prstDash val="solid"/>
              <a:miter/>
            </a:ln>
          </p:spPr>
          <p:txBody>
            <a:bodyPr rtlCol="0" anchor="ctr"/>
            <a:lstStyle/>
            <a:p>
              <a:endParaRPr lang="en-US"/>
            </a:p>
          </p:txBody>
        </p:sp>
        <p:sp>
          <p:nvSpPr>
            <p:cNvPr id="99" name="Freeform: Shape 98">
              <a:extLst>
                <a:ext uri="{FF2B5EF4-FFF2-40B4-BE49-F238E27FC236}">
                  <a16:creationId xmlns:a16="http://schemas.microsoft.com/office/drawing/2014/main" id="{37CC6A37-9EBD-4049-B3DF-E5147DFA4BE4}"/>
                </a:ext>
              </a:extLst>
            </p:cNvPr>
            <p:cNvSpPr/>
            <p:nvPr/>
          </p:nvSpPr>
          <p:spPr>
            <a:xfrm>
              <a:off x="9267758" y="1211990"/>
              <a:ext cx="2922955" cy="1595386"/>
            </a:xfrm>
            <a:custGeom>
              <a:avLst/>
              <a:gdLst>
                <a:gd name="connsiteX0" fmla="*/ 2888882 w 2922955"/>
                <a:gd name="connsiteY0" fmla="*/ 722004 h 1595386"/>
                <a:gd name="connsiteX1" fmla="*/ 2523264 w 2922955"/>
                <a:gd name="connsiteY1" fmla="*/ 280008 h 1595386"/>
                <a:gd name="connsiteX2" fmla="*/ 1335887 w 2922955"/>
                <a:gd name="connsiteY2" fmla="*/ 2082 h 1595386"/>
                <a:gd name="connsiteX3" fmla="*/ 671126 w 2922955"/>
                <a:gd name="connsiteY3" fmla="*/ 195852 h 1595386"/>
                <a:gd name="connsiteX4" fmla="*/ 98300 w 2922955"/>
                <a:gd name="connsiteY4" fmla="*/ 642091 h 1595386"/>
                <a:gd name="connsiteX5" fmla="*/ 0 w 2922955"/>
                <a:gd name="connsiteY5" fmla="*/ 734026 h 1595386"/>
                <a:gd name="connsiteX6" fmla="*/ 559389 w 2922955"/>
                <a:gd name="connsiteY6" fmla="*/ 863442 h 1595386"/>
                <a:gd name="connsiteX7" fmla="*/ 967440 w 2922955"/>
                <a:gd name="connsiteY7" fmla="*/ 732612 h 1595386"/>
                <a:gd name="connsiteX8" fmla="*/ 968147 w 2922955"/>
                <a:gd name="connsiteY8" fmla="*/ 732612 h 1595386"/>
                <a:gd name="connsiteX9" fmla="*/ 1057253 w 2922955"/>
                <a:gd name="connsiteY9" fmla="*/ 813939 h 1595386"/>
                <a:gd name="connsiteX10" fmla="*/ 1026136 w 2922955"/>
                <a:gd name="connsiteY10" fmla="*/ 1045898 h 1595386"/>
                <a:gd name="connsiteX11" fmla="*/ 1024722 w 2922955"/>
                <a:gd name="connsiteY11" fmla="*/ 1050141 h 1595386"/>
                <a:gd name="connsiteX12" fmla="*/ 1884668 w 2922955"/>
                <a:gd name="connsiteY12" fmla="*/ 1595386 h 1595386"/>
                <a:gd name="connsiteX13" fmla="*/ 2581960 w 2922955"/>
                <a:gd name="connsiteY13" fmla="*/ 1103888 h 1595386"/>
                <a:gd name="connsiteX14" fmla="*/ 2888882 w 2922955"/>
                <a:gd name="connsiteY14" fmla="*/ 722004 h 1595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922955" h="1595386">
                  <a:moveTo>
                    <a:pt x="2888882" y="722004"/>
                  </a:moveTo>
                  <a:cubicBezTo>
                    <a:pt x="2853522" y="565714"/>
                    <a:pt x="2592568" y="325976"/>
                    <a:pt x="2523264" y="280008"/>
                  </a:cubicBezTo>
                  <a:cubicBezTo>
                    <a:pt x="2195833" y="63607"/>
                    <a:pt x="1640687" y="-14184"/>
                    <a:pt x="1335887" y="2082"/>
                  </a:cubicBezTo>
                  <a:cubicBezTo>
                    <a:pt x="1108170" y="14104"/>
                    <a:pt x="805493" y="94724"/>
                    <a:pt x="671126" y="195852"/>
                  </a:cubicBezTo>
                  <a:cubicBezTo>
                    <a:pt x="536759" y="296981"/>
                    <a:pt x="250346" y="499238"/>
                    <a:pt x="98300" y="642091"/>
                  </a:cubicBezTo>
                  <a:cubicBezTo>
                    <a:pt x="68597" y="669671"/>
                    <a:pt x="35360" y="701495"/>
                    <a:pt x="0" y="734026"/>
                  </a:cubicBezTo>
                  <a:cubicBezTo>
                    <a:pt x="85570" y="744634"/>
                    <a:pt x="492206" y="799795"/>
                    <a:pt x="559389" y="863442"/>
                  </a:cubicBezTo>
                  <a:cubicBezTo>
                    <a:pt x="652031" y="777872"/>
                    <a:pt x="796299" y="688058"/>
                    <a:pt x="967440" y="732612"/>
                  </a:cubicBezTo>
                  <a:lnTo>
                    <a:pt x="968147" y="732612"/>
                  </a:lnTo>
                  <a:cubicBezTo>
                    <a:pt x="1011992" y="749584"/>
                    <a:pt x="1041695" y="777165"/>
                    <a:pt x="1057253" y="813939"/>
                  </a:cubicBezTo>
                  <a:cubicBezTo>
                    <a:pt x="1091906" y="896680"/>
                    <a:pt x="1044523" y="1004881"/>
                    <a:pt x="1026136" y="1045898"/>
                  </a:cubicBezTo>
                  <a:cubicBezTo>
                    <a:pt x="1025429" y="1047312"/>
                    <a:pt x="1024722" y="1048727"/>
                    <a:pt x="1024722" y="1050141"/>
                  </a:cubicBezTo>
                  <a:cubicBezTo>
                    <a:pt x="1510563" y="1226939"/>
                    <a:pt x="1792733" y="1476578"/>
                    <a:pt x="1884668" y="1595386"/>
                  </a:cubicBezTo>
                  <a:cubicBezTo>
                    <a:pt x="2068538" y="1384643"/>
                    <a:pt x="2355658" y="1155513"/>
                    <a:pt x="2581960" y="1103888"/>
                  </a:cubicBezTo>
                  <a:cubicBezTo>
                    <a:pt x="3009105" y="1004881"/>
                    <a:pt x="2930606" y="906581"/>
                    <a:pt x="2888882" y="722004"/>
                  </a:cubicBezTo>
                  <a:close/>
                </a:path>
              </a:pathLst>
            </a:custGeom>
            <a:solidFill>
              <a:schemeClr val="accent2">
                <a:lumMod val="20000"/>
                <a:lumOff val="80000"/>
              </a:schemeClr>
            </a:solidFill>
            <a:ln w="7072" cap="flat">
              <a:noFill/>
              <a:prstDash val="solid"/>
              <a:miter/>
            </a:ln>
          </p:spPr>
          <p:txBody>
            <a:bodyPr rtlCol="0" anchor="ctr"/>
            <a:lstStyle/>
            <a:p>
              <a:endParaRPr lang="en-US" dirty="0"/>
            </a:p>
          </p:txBody>
        </p:sp>
        <p:sp>
          <p:nvSpPr>
            <p:cNvPr id="100" name="Freeform: Shape 99">
              <a:extLst>
                <a:ext uri="{FF2B5EF4-FFF2-40B4-BE49-F238E27FC236}">
                  <a16:creationId xmlns:a16="http://schemas.microsoft.com/office/drawing/2014/main" id="{674A1B26-E37E-4694-AB5E-441DECF625FC}"/>
                </a:ext>
              </a:extLst>
            </p:cNvPr>
            <p:cNvSpPr/>
            <p:nvPr/>
          </p:nvSpPr>
          <p:spPr>
            <a:xfrm>
              <a:off x="9012462" y="3829270"/>
              <a:ext cx="7071" cy="2828"/>
            </a:xfrm>
            <a:custGeom>
              <a:avLst/>
              <a:gdLst>
                <a:gd name="connsiteX0" fmla="*/ 0 w 7071"/>
                <a:gd name="connsiteY0" fmla="*/ 1414 h 2828"/>
                <a:gd name="connsiteX1" fmla="*/ 7072 w 7071"/>
                <a:gd name="connsiteY1" fmla="*/ 2829 h 2828"/>
                <a:gd name="connsiteX2" fmla="*/ 707 w 7071"/>
                <a:gd name="connsiteY2" fmla="*/ 0 h 2828"/>
                <a:gd name="connsiteX3" fmla="*/ 0 w 7071"/>
                <a:gd name="connsiteY3" fmla="*/ 1414 h 2828"/>
              </a:gdLst>
              <a:ahLst/>
              <a:cxnLst>
                <a:cxn ang="0">
                  <a:pos x="connsiteX0" y="connsiteY0"/>
                </a:cxn>
                <a:cxn ang="0">
                  <a:pos x="connsiteX1" y="connsiteY1"/>
                </a:cxn>
                <a:cxn ang="0">
                  <a:pos x="connsiteX2" y="connsiteY2"/>
                </a:cxn>
                <a:cxn ang="0">
                  <a:pos x="connsiteX3" y="connsiteY3"/>
                </a:cxn>
              </a:cxnLst>
              <a:rect l="l" t="t" r="r" b="b"/>
              <a:pathLst>
                <a:path w="7071" h="2828">
                  <a:moveTo>
                    <a:pt x="0" y="1414"/>
                  </a:moveTo>
                  <a:lnTo>
                    <a:pt x="7072" y="2829"/>
                  </a:lnTo>
                  <a:cubicBezTo>
                    <a:pt x="4950" y="2121"/>
                    <a:pt x="2829" y="707"/>
                    <a:pt x="707" y="0"/>
                  </a:cubicBezTo>
                  <a:cubicBezTo>
                    <a:pt x="0" y="707"/>
                    <a:pt x="0" y="1414"/>
                    <a:pt x="0" y="1414"/>
                  </a:cubicBezTo>
                  <a:close/>
                </a:path>
              </a:pathLst>
            </a:custGeom>
            <a:solidFill>
              <a:srgbClr val="ED1C24"/>
            </a:solidFill>
            <a:ln w="7072" cap="flat">
              <a:no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0505D092-209C-4DA3-9979-DC5576F5D124}"/>
                </a:ext>
              </a:extLst>
            </p:cNvPr>
            <p:cNvSpPr/>
            <p:nvPr/>
          </p:nvSpPr>
          <p:spPr>
            <a:xfrm>
              <a:off x="9233651" y="2347195"/>
              <a:ext cx="817443" cy="889403"/>
            </a:xfrm>
            <a:custGeom>
              <a:avLst/>
              <a:gdLst>
                <a:gd name="connsiteX0" fmla="*/ 676189 w 817443"/>
                <a:gd name="connsiteY0" fmla="*/ 114374 h 889403"/>
                <a:gd name="connsiteX1" fmla="*/ 549977 w 817443"/>
                <a:gd name="connsiteY1" fmla="*/ 559076 h 889403"/>
                <a:gd name="connsiteX2" fmla="*/ 141255 w 817443"/>
                <a:gd name="connsiteY2" fmla="*/ 775029 h 889403"/>
                <a:gd name="connsiteX3" fmla="*/ 267467 w 817443"/>
                <a:gd name="connsiteY3" fmla="*/ 330328 h 889403"/>
                <a:gd name="connsiteX4" fmla="*/ 676189 w 817443"/>
                <a:gd name="connsiteY4" fmla="*/ 114374 h 8894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7443" h="889403">
                  <a:moveTo>
                    <a:pt x="676189" y="114374"/>
                  </a:moveTo>
                  <a:cubicBezTo>
                    <a:pt x="754202" y="177542"/>
                    <a:pt x="697694" y="376641"/>
                    <a:pt x="549977" y="559076"/>
                  </a:cubicBezTo>
                  <a:cubicBezTo>
                    <a:pt x="402259" y="741511"/>
                    <a:pt x="219268" y="838196"/>
                    <a:pt x="141255" y="775029"/>
                  </a:cubicBezTo>
                  <a:cubicBezTo>
                    <a:pt x="63242" y="711862"/>
                    <a:pt x="119749" y="512762"/>
                    <a:pt x="267467" y="330328"/>
                  </a:cubicBezTo>
                  <a:cubicBezTo>
                    <a:pt x="415185" y="147893"/>
                    <a:pt x="598176" y="51207"/>
                    <a:pt x="676189" y="114374"/>
                  </a:cubicBezTo>
                  <a:close/>
                </a:path>
              </a:pathLst>
            </a:custGeom>
            <a:solidFill>
              <a:schemeClr val="accent2"/>
            </a:solidFill>
            <a:ln w="7072" cap="flat">
              <a:noFill/>
              <a:prstDash val="solid"/>
              <a:miter/>
            </a:ln>
          </p:spPr>
          <p:txBody>
            <a:bodyPr rtlCol="0" anchor="ctr"/>
            <a:lstStyle/>
            <a:p>
              <a:endParaRPr lang="en-US"/>
            </a:p>
          </p:txBody>
        </p:sp>
        <p:sp>
          <p:nvSpPr>
            <p:cNvPr id="102" name="Freeform: Shape 101">
              <a:extLst>
                <a:ext uri="{FF2B5EF4-FFF2-40B4-BE49-F238E27FC236}">
                  <a16:creationId xmlns:a16="http://schemas.microsoft.com/office/drawing/2014/main" id="{524A1E32-00B2-4B20-934A-273F4EFCB731}"/>
                </a:ext>
              </a:extLst>
            </p:cNvPr>
            <p:cNvSpPr/>
            <p:nvPr/>
          </p:nvSpPr>
          <p:spPr>
            <a:xfrm>
              <a:off x="353" y="3313727"/>
              <a:ext cx="9078321" cy="2328077"/>
            </a:xfrm>
            <a:custGeom>
              <a:avLst/>
              <a:gdLst>
                <a:gd name="connsiteX0" fmla="*/ 3610572 w 9078321"/>
                <a:gd name="connsiteY0" fmla="*/ 2328078 h 2328077"/>
                <a:gd name="connsiteX1" fmla="*/ 3544803 w 9078321"/>
                <a:gd name="connsiteY1" fmla="*/ 2321713 h 2328077"/>
                <a:gd name="connsiteX2" fmla="*/ 3189793 w 9078321"/>
                <a:gd name="connsiteY2" fmla="*/ 1795562 h 2328077"/>
                <a:gd name="connsiteX3" fmla="*/ 2843976 w 9078321"/>
                <a:gd name="connsiteY3" fmla="*/ 1168282 h 2328077"/>
                <a:gd name="connsiteX4" fmla="*/ 1514453 w 9078321"/>
                <a:gd name="connsiteY4" fmla="*/ 1176061 h 2328077"/>
                <a:gd name="connsiteX5" fmla="*/ 58344 w 9078321"/>
                <a:gd name="connsiteY5" fmla="*/ 1524000 h 2328077"/>
                <a:gd name="connsiteX6" fmla="*/ 1769 w 9078321"/>
                <a:gd name="connsiteY6" fmla="*/ 1492176 h 2328077"/>
                <a:gd name="connsiteX7" fmla="*/ 33592 w 9078321"/>
                <a:gd name="connsiteY7" fmla="*/ 1435601 h 2328077"/>
                <a:gd name="connsiteX8" fmla="*/ 1497481 w 9078321"/>
                <a:gd name="connsiteY8" fmla="*/ 1085541 h 2328077"/>
                <a:gd name="connsiteX9" fmla="*/ 2895601 w 9078321"/>
                <a:gd name="connsiteY9" fmla="*/ 1091905 h 2328077"/>
                <a:gd name="connsiteX10" fmla="*/ 3277485 w 9078321"/>
                <a:gd name="connsiteY10" fmla="*/ 1768688 h 2328077"/>
                <a:gd name="connsiteX11" fmla="*/ 3561776 w 9078321"/>
                <a:gd name="connsiteY11" fmla="*/ 2231192 h 2328077"/>
                <a:gd name="connsiteX12" fmla="*/ 4685505 w 9078321"/>
                <a:gd name="connsiteY12" fmla="*/ 1395291 h 2328077"/>
                <a:gd name="connsiteX13" fmla="*/ 4949995 w 9078321"/>
                <a:gd name="connsiteY13" fmla="*/ 1115950 h 2328077"/>
                <a:gd name="connsiteX14" fmla="*/ 5143766 w 9078321"/>
                <a:gd name="connsiteY14" fmla="*/ 917936 h 2328077"/>
                <a:gd name="connsiteX15" fmla="*/ 6571588 w 9078321"/>
                <a:gd name="connsiteY15" fmla="*/ 0 h 2328077"/>
                <a:gd name="connsiteX16" fmla="*/ 6590682 w 9078321"/>
                <a:gd name="connsiteY16" fmla="*/ 0 h 2328077"/>
                <a:gd name="connsiteX17" fmla="*/ 7109054 w 9078321"/>
                <a:gd name="connsiteY17" fmla="*/ 313993 h 2328077"/>
                <a:gd name="connsiteX18" fmla="*/ 7288681 w 9078321"/>
                <a:gd name="connsiteY18" fmla="*/ 899549 h 2328077"/>
                <a:gd name="connsiteX19" fmla="*/ 7502960 w 9078321"/>
                <a:gd name="connsiteY19" fmla="*/ 1377611 h 2328077"/>
                <a:gd name="connsiteX20" fmla="*/ 9000086 w 9078321"/>
                <a:gd name="connsiteY20" fmla="*/ 607478 h 2328077"/>
                <a:gd name="connsiteX21" fmla="*/ 9065149 w 9078321"/>
                <a:gd name="connsiteY21" fmla="*/ 608186 h 2328077"/>
                <a:gd name="connsiteX22" fmla="*/ 9064442 w 9078321"/>
                <a:gd name="connsiteY22" fmla="*/ 673247 h 2328077"/>
                <a:gd name="connsiteX23" fmla="*/ 8523439 w 9078321"/>
                <a:gd name="connsiteY23" fmla="*/ 1110292 h 2328077"/>
                <a:gd name="connsiteX24" fmla="*/ 7487403 w 9078321"/>
                <a:gd name="connsiteY24" fmla="*/ 1468839 h 2328077"/>
                <a:gd name="connsiteX25" fmla="*/ 7198868 w 9078321"/>
                <a:gd name="connsiteY25" fmla="*/ 918643 h 2328077"/>
                <a:gd name="connsiteX26" fmla="*/ 6589268 w 9078321"/>
                <a:gd name="connsiteY26" fmla="*/ 92642 h 2328077"/>
                <a:gd name="connsiteX27" fmla="*/ 6572295 w 9078321"/>
                <a:gd name="connsiteY27" fmla="*/ 92642 h 2328077"/>
                <a:gd name="connsiteX28" fmla="*/ 5210949 w 9078321"/>
                <a:gd name="connsiteY28" fmla="*/ 981583 h 2328077"/>
                <a:gd name="connsiteX29" fmla="*/ 5014350 w 9078321"/>
                <a:gd name="connsiteY29" fmla="*/ 1183133 h 2328077"/>
                <a:gd name="connsiteX30" fmla="*/ 4754103 w 9078321"/>
                <a:gd name="connsiteY30" fmla="*/ 1457524 h 2328077"/>
                <a:gd name="connsiteX31" fmla="*/ 4157939 w 9078321"/>
                <a:gd name="connsiteY31" fmla="*/ 2055809 h 2328077"/>
                <a:gd name="connsiteX32" fmla="*/ 3610572 w 9078321"/>
                <a:gd name="connsiteY32" fmla="*/ 2328078 h 2328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078321" h="2328077">
                  <a:moveTo>
                    <a:pt x="3610572" y="2328078"/>
                  </a:moveTo>
                  <a:cubicBezTo>
                    <a:pt x="3587942" y="2328078"/>
                    <a:pt x="3566019" y="2325956"/>
                    <a:pt x="3544803" y="2321713"/>
                  </a:cubicBezTo>
                  <a:cubicBezTo>
                    <a:pt x="3337596" y="2280696"/>
                    <a:pt x="3266170" y="2045201"/>
                    <a:pt x="3189793" y="1795562"/>
                  </a:cubicBezTo>
                  <a:cubicBezTo>
                    <a:pt x="3119074" y="1564310"/>
                    <a:pt x="3039868" y="1302649"/>
                    <a:pt x="2843976" y="1168282"/>
                  </a:cubicBezTo>
                  <a:cubicBezTo>
                    <a:pt x="2720924" y="1083419"/>
                    <a:pt x="2389958" y="1016236"/>
                    <a:pt x="1514453" y="1176061"/>
                  </a:cubicBezTo>
                  <a:cubicBezTo>
                    <a:pt x="921119" y="1284261"/>
                    <a:pt x="316469" y="1452573"/>
                    <a:pt x="58344" y="1524000"/>
                  </a:cubicBezTo>
                  <a:cubicBezTo>
                    <a:pt x="33592" y="1531072"/>
                    <a:pt x="8840" y="1516221"/>
                    <a:pt x="1769" y="1492176"/>
                  </a:cubicBezTo>
                  <a:cubicBezTo>
                    <a:pt x="-5303" y="1467425"/>
                    <a:pt x="9548" y="1442673"/>
                    <a:pt x="33592" y="1435601"/>
                  </a:cubicBezTo>
                  <a:cubicBezTo>
                    <a:pt x="293132" y="1363467"/>
                    <a:pt x="899903" y="1195155"/>
                    <a:pt x="1497481" y="1085541"/>
                  </a:cubicBezTo>
                  <a:cubicBezTo>
                    <a:pt x="2235790" y="951174"/>
                    <a:pt x="2692636" y="953295"/>
                    <a:pt x="2895601" y="1091905"/>
                  </a:cubicBezTo>
                  <a:cubicBezTo>
                    <a:pt x="3117659" y="1244659"/>
                    <a:pt x="3202522" y="1522585"/>
                    <a:pt x="3277485" y="1768688"/>
                  </a:cubicBezTo>
                  <a:cubicBezTo>
                    <a:pt x="3348204" y="2000647"/>
                    <a:pt x="3409023" y="2200783"/>
                    <a:pt x="3561776" y="2231192"/>
                  </a:cubicBezTo>
                  <a:cubicBezTo>
                    <a:pt x="3865161" y="2291304"/>
                    <a:pt x="4358782" y="1751716"/>
                    <a:pt x="4685505" y="1395291"/>
                  </a:cubicBezTo>
                  <a:cubicBezTo>
                    <a:pt x="4788048" y="1282847"/>
                    <a:pt x="4876447" y="1186669"/>
                    <a:pt x="4949995" y="1115950"/>
                  </a:cubicBezTo>
                  <a:cubicBezTo>
                    <a:pt x="5005864" y="1062910"/>
                    <a:pt x="5069511" y="995727"/>
                    <a:pt x="5143766" y="917936"/>
                  </a:cubicBezTo>
                  <a:cubicBezTo>
                    <a:pt x="5491705" y="551610"/>
                    <a:pt x="6016442" y="0"/>
                    <a:pt x="6571588" y="0"/>
                  </a:cubicBezTo>
                  <a:cubicBezTo>
                    <a:pt x="6577953" y="0"/>
                    <a:pt x="6584317" y="0"/>
                    <a:pt x="6590682" y="0"/>
                  </a:cubicBezTo>
                  <a:cubicBezTo>
                    <a:pt x="6824056" y="5657"/>
                    <a:pt x="6993075" y="108200"/>
                    <a:pt x="7109054" y="313993"/>
                  </a:cubicBezTo>
                  <a:cubicBezTo>
                    <a:pt x="7205940" y="486548"/>
                    <a:pt x="7249785" y="705778"/>
                    <a:pt x="7288681" y="899549"/>
                  </a:cubicBezTo>
                  <a:cubicBezTo>
                    <a:pt x="7337477" y="1144237"/>
                    <a:pt x="7379909" y="1356395"/>
                    <a:pt x="7502960" y="1377611"/>
                  </a:cubicBezTo>
                  <a:cubicBezTo>
                    <a:pt x="8096295" y="1480154"/>
                    <a:pt x="8990894" y="615965"/>
                    <a:pt x="9000086" y="607478"/>
                  </a:cubicBezTo>
                  <a:cubicBezTo>
                    <a:pt x="9018474" y="589799"/>
                    <a:pt x="9047469" y="589799"/>
                    <a:pt x="9065149" y="608186"/>
                  </a:cubicBezTo>
                  <a:cubicBezTo>
                    <a:pt x="9082829" y="626572"/>
                    <a:pt x="9082829" y="655567"/>
                    <a:pt x="9064442" y="673247"/>
                  </a:cubicBezTo>
                  <a:cubicBezTo>
                    <a:pt x="9062320" y="675369"/>
                    <a:pt x="8829653" y="900963"/>
                    <a:pt x="8523439" y="1110292"/>
                  </a:cubicBezTo>
                  <a:cubicBezTo>
                    <a:pt x="8106903" y="1394584"/>
                    <a:pt x="7758257" y="1515514"/>
                    <a:pt x="7487403" y="1468839"/>
                  </a:cubicBezTo>
                  <a:cubicBezTo>
                    <a:pt x="7302118" y="1437015"/>
                    <a:pt x="7254029" y="1196570"/>
                    <a:pt x="7198868" y="918643"/>
                  </a:cubicBezTo>
                  <a:cubicBezTo>
                    <a:pt x="7122491" y="536759"/>
                    <a:pt x="7036213" y="103250"/>
                    <a:pt x="6589268" y="92642"/>
                  </a:cubicBezTo>
                  <a:cubicBezTo>
                    <a:pt x="6583610" y="92642"/>
                    <a:pt x="6577953" y="92642"/>
                    <a:pt x="6572295" y="92642"/>
                  </a:cubicBezTo>
                  <a:cubicBezTo>
                    <a:pt x="6056752" y="92642"/>
                    <a:pt x="5548987" y="627280"/>
                    <a:pt x="5210949" y="981583"/>
                  </a:cubicBezTo>
                  <a:cubicBezTo>
                    <a:pt x="5135987" y="1060082"/>
                    <a:pt x="5071632" y="1127972"/>
                    <a:pt x="5014350" y="1183133"/>
                  </a:cubicBezTo>
                  <a:cubicBezTo>
                    <a:pt x="4942923" y="1251024"/>
                    <a:pt x="4855939" y="1347202"/>
                    <a:pt x="4754103" y="1457524"/>
                  </a:cubicBezTo>
                  <a:cubicBezTo>
                    <a:pt x="4581548" y="1646344"/>
                    <a:pt x="4366561" y="1881132"/>
                    <a:pt x="4157939" y="2055809"/>
                  </a:cubicBezTo>
                  <a:cubicBezTo>
                    <a:pt x="3938710" y="2238264"/>
                    <a:pt x="3759083" y="2328078"/>
                    <a:pt x="3610572" y="2328078"/>
                  </a:cubicBezTo>
                  <a:close/>
                </a:path>
              </a:pathLst>
            </a:custGeom>
            <a:solidFill>
              <a:srgbClr val="B3B3B3"/>
            </a:solidFill>
            <a:ln w="7072" cap="flat">
              <a:noFill/>
              <a:prstDash val="solid"/>
              <a:miter/>
            </a:ln>
          </p:spPr>
          <p:txBody>
            <a:bodyPr rtlCol="0" anchor="ctr"/>
            <a:lstStyle/>
            <a:p>
              <a:endParaRPr lang="en-US"/>
            </a:p>
          </p:txBody>
        </p:sp>
        <p:sp>
          <p:nvSpPr>
            <p:cNvPr id="103" name="Freeform: Shape 102">
              <a:extLst>
                <a:ext uri="{FF2B5EF4-FFF2-40B4-BE49-F238E27FC236}">
                  <a16:creationId xmlns:a16="http://schemas.microsoft.com/office/drawing/2014/main" id="{09A4037C-AF9A-4191-846E-AF05B36E2A31}"/>
                </a:ext>
              </a:extLst>
            </p:cNvPr>
            <p:cNvSpPr/>
            <p:nvPr/>
          </p:nvSpPr>
          <p:spPr>
            <a:xfrm>
              <a:off x="21068" y="3363230"/>
              <a:ext cx="9066093" cy="2285646"/>
            </a:xfrm>
            <a:custGeom>
              <a:avLst/>
              <a:gdLst>
                <a:gd name="connsiteX0" fmla="*/ 3589857 w 9066093"/>
                <a:gd name="connsiteY0" fmla="*/ 2285646 h 2285646"/>
                <a:gd name="connsiteX1" fmla="*/ 3527624 w 9066093"/>
                <a:gd name="connsiteY1" fmla="*/ 2279281 h 2285646"/>
                <a:gd name="connsiteX2" fmla="*/ 3162713 w 9066093"/>
                <a:gd name="connsiteY2" fmla="*/ 1741815 h 2285646"/>
                <a:gd name="connsiteX3" fmla="*/ 2817603 w 9066093"/>
                <a:gd name="connsiteY3" fmla="*/ 1121607 h 2285646"/>
                <a:gd name="connsiteX4" fmla="*/ 1497982 w 9066093"/>
                <a:gd name="connsiteY4" fmla="*/ 1127265 h 2285646"/>
                <a:gd name="connsiteX5" fmla="*/ 49651 w 9066093"/>
                <a:gd name="connsiteY5" fmla="*/ 1477325 h 2285646"/>
                <a:gd name="connsiteX6" fmla="*/ 31264 w 9066093"/>
                <a:gd name="connsiteY6" fmla="*/ 1482275 h 2285646"/>
                <a:gd name="connsiteX7" fmla="*/ 855 w 9066093"/>
                <a:gd name="connsiteY7" fmla="*/ 1465303 h 2285646"/>
                <a:gd name="connsiteX8" fmla="*/ 17827 w 9066093"/>
                <a:gd name="connsiteY8" fmla="*/ 1434894 h 2285646"/>
                <a:gd name="connsiteX9" fmla="*/ 36214 w 9066093"/>
                <a:gd name="connsiteY9" fmla="*/ 1429943 h 2285646"/>
                <a:gd name="connsiteX10" fmla="*/ 1489495 w 9066093"/>
                <a:gd name="connsiteY10" fmla="*/ 1079176 h 2285646"/>
                <a:gd name="connsiteX11" fmla="*/ 2845891 w 9066093"/>
                <a:gd name="connsiteY11" fmla="*/ 1081297 h 2285646"/>
                <a:gd name="connsiteX12" fmla="*/ 3210095 w 9066093"/>
                <a:gd name="connsiteY12" fmla="*/ 1727671 h 2285646"/>
                <a:gd name="connsiteX13" fmla="*/ 3537525 w 9066093"/>
                <a:gd name="connsiteY13" fmla="*/ 2231192 h 2285646"/>
                <a:gd name="connsiteX14" fmla="*/ 4096207 w 9066093"/>
                <a:gd name="connsiteY14" fmla="*/ 1978725 h 2285646"/>
                <a:gd name="connsiteX15" fmla="*/ 4690956 w 9066093"/>
                <a:gd name="connsiteY15" fmla="*/ 1383976 h 2285646"/>
                <a:gd name="connsiteX16" fmla="*/ 4951203 w 9066093"/>
                <a:gd name="connsiteY16" fmla="*/ 1110292 h 2285646"/>
                <a:gd name="connsiteX17" fmla="*/ 5147095 w 9066093"/>
                <a:gd name="connsiteY17" fmla="*/ 909449 h 2285646"/>
                <a:gd name="connsiteX18" fmla="*/ 6557945 w 9066093"/>
                <a:gd name="connsiteY18" fmla="*/ 0 h 2285646"/>
                <a:gd name="connsiteX19" fmla="*/ 6569260 w 9066093"/>
                <a:gd name="connsiteY19" fmla="*/ 0 h 2285646"/>
                <a:gd name="connsiteX20" fmla="*/ 7044493 w 9066093"/>
                <a:gd name="connsiteY20" fmla="*/ 287827 h 2285646"/>
                <a:gd name="connsiteX21" fmla="*/ 7221291 w 9066093"/>
                <a:gd name="connsiteY21" fmla="*/ 852167 h 2285646"/>
                <a:gd name="connsiteX22" fmla="*/ 7480831 w 9066093"/>
                <a:gd name="connsiteY22" fmla="*/ 1378318 h 2285646"/>
                <a:gd name="connsiteX23" fmla="*/ 9024632 w 9066093"/>
                <a:gd name="connsiteY23" fmla="*/ 576362 h 2285646"/>
                <a:gd name="connsiteX24" fmla="*/ 9059284 w 9066093"/>
                <a:gd name="connsiteY24" fmla="*/ 577069 h 2285646"/>
                <a:gd name="connsiteX25" fmla="*/ 9058577 w 9066093"/>
                <a:gd name="connsiteY25" fmla="*/ 611722 h 2285646"/>
                <a:gd name="connsiteX26" fmla="*/ 8506260 w 9066093"/>
                <a:gd name="connsiteY26" fmla="*/ 1060082 h 2285646"/>
                <a:gd name="connsiteX27" fmla="*/ 7471637 w 9066093"/>
                <a:gd name="connsiteY27" fmla="*/ 1426407 h 2285646"/>
                <a:gd name="connsiteX28" fmla="*/ 7172495 w 9066093"/>
                <a:gd name="connsiteY28" fmla="*/ 861360 h 2285646"/>
                <a:gd name="connsiteX29" fmla="*/ 6568552 w 9066093"/>
                <a:gd name="connsiteY29" fmla="*/ 48796 h 2285646"/>
                <a:gd name="connsiteX30" fmla="*/ 6557945 w 9066093"/>
                <a:gd name="connsiteY30" fmla="*/ 48796 h 2285646"/>
                <a:gd name="connsiteX31" fmla="*/ 5182455 w 9066093"/>
                <a:gd name="connsiteY31" fmla="*/ 942688 h 2285646"/>
                <a:gd name="connsiteX32" fmla="*/ 4985148 w 9066093"/>
                <a:gd name="connsiteY32" fmla="*/ 1144945 h 2285646"/>
                <a:gd name="connsiteX33" fmla="*/ 4727023 w 9066093"/>
                <a:gd name="connsiteY33" fmla="*/ 1416507 h 2285646"/>
                <a:gd name="connsiteX34" fmla="*/ 3589857 w 9066093"/>
                <a:gd name="connsiteY34" fmla="*/ 2285646 h 2285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9066093" h="2285646">
                  <a:moveTo>
                    <a:pt x="3589857" y="2285646"/>
                  </a:moveTo>
                  <a:cubicBezTo>
                    <a:pt x="3568641" y="2285646"/>
                    <a:pt x="3547426" y="2283524"/>
                    <a:pt x="3527624" y="2279281"/>
                  </a:cubicBezTo>
                  <a:cubicBezTo>
                    <a:pt x="3318295" y="2236850"/>
                    <a:pt x="3242626" y="1996404"/>
                    <a:pt x="3162713" y="1741815"/>
                  </a:cubicBezTo>
                  <a:cubicBezTo>
                    <a:pt x="3087043" y="1501370"/>
                    <a:pt x="3009252" y="1252438"/>
                    <a:pt x="2817603" y="1121607"/>
                  </a:cubicBezTo>
                  <a:cubicBezTo>
                    <a:pt x="2635147" y="997141"/>
                    <a:pt x="2191030" y="999263"/>
                    <a:pt x="1497982" y="1127265"/>
                  </a:cubicBezTo>
                  <a:cubicBezTo>
                    <a:pt x="931520" y="1232637"/>
                    <a:pt x="336064" y="1398120"/>
                    <a:pt x="49651" y="1477325"/>
                  </a:cubicBezTo>
                  <a:lnTo>
                    <a:pt x="31264" y="1482275"/>
                  </a:lnTo>
                  <a:cubicBezTo>
                    <a:pt x="17827" y="1485811"/>
                    <a:pt x="4391" y="1478032"/>
                    <a:pt x="855" y="1465303"/>
                  </a:cubicBezTo>
                  <a:cubicBezTo>
                    <a:pt x="-2681" y="1451866"/>
                    <a:pt x="5098" y="1438430"/>
                    <a:pt x="17827" y="1434894"/>
                  </a:cubicBezTo>
                  <a:lnTo>
                    <a:pt x="36214" y="1429943"/>
                  </a:lnTo>
                  <a:cubicBezTo>
                    <a:pt x="323335" y="1350031"/>
                    <a:pt x="920205" y="1184548"/>
                    <a:pt x="1489495" y="1079176"/>
                  </a:cubicBezTo>
                  <a:cubicBezTo>
                    <a:pt x="2195981" y="948345"/>
                    <a:pt x="2652120" y="949759"/>
                    <a:pt x="2845891" y="1081297"/>
                  </a:cubicBezTo>
                  <a:cubicBezTo>
                    <a:pt x="3051684" y="1221321"/>
                    <a:pt x="3135840" y="1490055"/>
                    <a:pt x="3210095" y="1727671"/>
                  </a:cubicBezTo>
                  <a:cubicBezTo>
                    <a:pt x="3288593" y="1978725"/>
                    <a:pt x="3356484" y="2195125"/>
                    <a:pt x="3537525" y="2231192"/>
                  </a:cubicBezTo>
                  <a:cubicBezTo>
                    <a:pt x="3676135" y="2258773"/>
                    <a:pt x="3858590" y="2176739"/>
                    <a:pt x="4096207" y="1978725"/>
                  </a:cubicBezTo>
                  <a:cubicBezTo>
                    <a:pt x="4303415" y="1806169"/>
                    <a:pt x="4518401" y="1572089"/>
                    <a:pt x="4690956" y="1383976"/>
                  </a:cubicBezTo>
                  <a:cubicBezTo>
                    <a:pt x="4792085" y="1274361"/>
                    <a:pt x="4879070" y="1178890"/>
                    <a:pt x="4951203" y="1110292"/>
                  </a:cubicBezTo>
                  <a:cubicBezTo>
                    <a:pt x="5007778" y="1056546"/>
                    <a:pt x="5072133" y="988655"/>
                    <a:pt x="5147095" y="909449"/>
                  </a:cubicBezTo>
                  <a:cubicBezTo>
                    <a:pt x="5491498" y="546660"/>
                    <a:pt x="6010578" y="0"/>
                    <a:pt x="6557945" y="0"/>
                  </a:cubicBezTo>
                  <a:cubicBezTo>
                    <a:pt x="6561480" y="0"/>
                    <a:pt x="6565724" y="0"/>
                    <a:pt x="6569260" y="0"/>
                  </a:cubicBezTo>
                  <a:cubicBezTo>
                    <a:pt x="6781418" y="2829"/>
                    <a:pt x="6936293" y="96885"/>
                    <a:pt x="7044493" y="287827"/>
                  </a:cubicBezTo>
                  <a:cubicBezTo>
                    <a:pt x="7136428" y="450482"/>
                    <a:pt x="7181688" y="664054"/>
                    <a:pt x="7221291" y="852167"/>
                  </a:cubicBezTo>
                  <a:cubicBezTo>
                    <a:pt x="7277866" y="1120193"/>
                    <a:pt x="7326663" y="1351445"/>
                    <a:pt x="7480831" y="1378318"/>
                  </a:cubicBezTo>
                  <a:cubicBezTo>
                    <a:pt x="8084066" y="1485811"/>
                    <a:pt x="9015439" y="585555"/>
                    <a:pt x="9024632" y="576362"/>
                  </a:cubicBezTo>
                  <a:cubicBezTo>
                    <a:pt x="9034533" y="567168"/>
                    <a:pt x="9050091" y="567168"/>
                    <a:pt x="9059284" y="577069"/>
                  </a:cubicBezTo>
                  <a:cubicBezTo>
                    <a:pt x="9068478" y="586970"/>
                    <a:pt x="9068478" y="602528"/>
                    <a:pt x="9058577" y="611722"/>
                  </a:cubicBezTo>
                  <a:cubicBezTo>
                    <a:pt x="9056456" y="613843"/>
                    <a:pt x="8818132" y="845802"/>
                    <a:pt x="8506260" y="1060082"/>
                  </a:cubicBezTo>
                  <a:cubicBezTo>
                    <a:pt x="8084773" y="1350738"/>
                    <a:pt x="7736835" y="1473789"/>
                    <a:pt x="7471637" y="1426407"/>
                  </a:cubicBezTo>
                  <a:cubicBezTo>
                    <a:pt x="7284231" y="1393169"/>
                    <a:pt x="7232606" y="1146359"/>
                    <a:pt x="7172495" y="861360"/>
                  </a:cubicBezTo>
                  <a:cubicBezTo>
                    <a:pt x="7092582" y="483012"/>
                    <a:pt x="7002769" y="54454"/>
                    <a:pt x="6568552" y="48796"/>
                  </a:cubicBezTo>
                  <a:cubicBezTo>
                    <a:pt x="6565016" y="48796"/>
                    <a:pt x="6561480" y="48796"/>
                    <a:pt x="6557945" y="48796"/>
                  </a:cubicBezTo>
                  <a:cubicBezTo>
                    <a:pt x="6031793" y="48796"/>
                    <a:pt x="5521200" y="586263"/>
                    <a:pt x="5182455" y="942688"/>
                  </a:cubicBezTo>
                  <a:cubicBezTo>
                    <a:pt x="5107493" y="1021893"/>
                    <a:pt x="5042431" y="1089784"/>
                    <a:pt x="4985148" y="1144945"/>
                  </a:cubicBezTo>
                  <a:cubicBezTo>
                    <a:pt x="4914429" y="1212128"/>
                    <a:pt x="4827444" y="1306892"/>
                    <a:pt x="4727023" y="1416507"/>
                  </a:cubicBezTo>
                  <a:cubicBezTo>
                    <a:pt x="4387571" y="1787783"/>
                    <a:pt x="3929309" y="2285646"/>
                    <a:pt x="3589857" y="2285646"/>
                  </a:cubicBezTo>
                  <a:close/>
                </a:path>
              </a:pathLst>
            </a:custGeom>
            <a:solidFill>
              <a:srgbClr val="000000"/>
            </a:solidFill>
            <a:ln w="7072" cap="flat">
              <a:noFill/>
              <a:prstDash val="solid"/>
              <a:miter/>
            </a:ln>
          </p:spPr>
          <p:txBody>
            <a:bodyPr rtlCol="0" anchor="ctr"/>
            <a:lstStyle/>
            <a:p>
              <a:endParaRPr lang="en-US"/>
            </a:p>
          </p:txBody>
        </p:sp>
      </p:grpSp>
      <p:grpSp>
        <p:nvGrpSpPr>
          <p:cNvPr id="47" name="Group 46">
            <a:extLst>
              <a:ext uri="{FF2B5EF4-FFF2-40B4-BE49-F238E27FC236}">
                <a16:creationId xmlns:a16="http://schemas.microsoft.com/office/drawing/2014/main" id="{9B1DEA87-5A5F-4FFA-8934-9C26E8902D12}"/>
              </a:ext>
            </a:extLst>
          </p:cNvPr>
          <p:cNvGrpSpPr/>
          <p:nvPr/>
        </p:nvGrpSpPr>
        <p:grpSpPr>
          <a:xfrm flipH="1">
            <a:off x="4443686" y="5195649"/>
            <a:ext cx="1183662" cy="1040677"/>
            <a:chOff x="3983887" y="4061275"/>
            <a:chExt cx="2122406" cy="1866023"/>
          </a:xfrm>
        </p:grpSpPr>
        <p:grpSp>
          <p:nvGrpSpPr>
            <p:cNvPr id="48" name="Group 47">
              <a:extLst>
                <a:ext uri="{FF2B5EF4-FFF2-40B4-BE49-F238E27FC236}">
                  <a16:creationId xmlns:a16="http://schemas.microsoft.com/office/drawing/2014/main" id="{7782A974-77A5-4765-BF6E-FFE22E7B5C69}"/>
                </a:ext>
              </a:extLst>
            </p:cNvPr>
            <p:cNvGrpSpPr/>
            <p:nvPr/>
          </p:nvGrpSpPr>
          <p:grpSpPr>
            <a:xfrm>
              <a:off x="3983887" y="5358975"/>
              <a:ext cx="2049157" cy="568323"/>
              <a:chOff x="3622676" y="3492499"/>
              <a:chExt cx="2575763" cy="714375"/>
            </a:xfrm>
            <a:effectLst>
              <a:outerShdw blurRad="50800" dist="38100" dir="8100000" algn="tr" rotWithShape="0">
                <a:prstClr val="black">
                  <a:alpha val="40000"/>
                </a:prstClr>
              </a:outerShdw>
            </a:effectLst>
          </p:grpSpPr>
          <p:sp>
            <p:nvSpPr>
              <p:cNvPr id="61" name="Freeform 15">
                <a:extLst>
                  <a:ext uri="{FF2B5EF4-FFF2-40B4-BE49-F238E27FC236}">
                    <a16:creationId xmlns:a16="http://schemas.microsoft.com/office/drawing/2014/main" id="{9E81A0D9-3256-4ECD-BCB8-63635DE1C277}"/>
                  </a:ext>
                </a:extLst>
              </p:cNvPr>
              <p:cNvSpPr/>
              <p:nvPr/>
            </p:nvSpPr>
            <p:spPr>
              <a:xfrm>
                <a:off x="3622676" y="3492499"/>
                <a:ext cx="2575763" cy="714375"/>
              </a:xfrm>
              <a:custGeom>
                <a:avLst/>
                <a:gdLst>
                  <a:gd name="connsiteX0" fmla="*/ 190500 w 2559050"/>
                  <a:gd name="connsiteY0" fmla="*/ 0 h 698500"/>
                  <a:gd name="connsiteX1" fmla="*/ 0 w 2559050"/>
                  <a:gd name="connsiteY1" fmla="*/ 152400 h 698500"/>
                  <a:gd name="connsiteX2" fmla="*/ 6350 w 2559050"/>
                  <a:gd name="connsiteY2" fmla="*/ 215900 h 698500"/>
                  <a:gd name="connsiteX3" fmla="*/ 2501900 w 2559050"/>
                  <a:gd name="connsiteY3" fmla="*/ 241300 h 698500"/>
                  <a:gd name="connsiteX4" fmla="*/ 2470150 w 2559050"/>
                  <a:gd name="connsiteY4" fmla="*/ 552450 h 698500"/>
                  <a:gd name="connsiteX5" fmla="*/ 76200 w 2559050"/>
                  <a:gd name="connsiteY5" fmla="*/ 565150 h 698500"/>
                  <a:gd name="connsiteX6" fmla="*/ 101600 w 2559050"/>
                  <a:gd name="connsiteY6" fmla="*/ 520700 h 698500"/>
                  <a:gd name="connsiteX7" fmla="*/ 6350 w 2559050"/>
                  <a:gd name="connsiteY7" fmla="*/ 577850 h 698500"/>
                  <a:gd name="connsiteX8" fmla="*/ 44450 w 2559050"/>
                  <a:gd name="connsiteY8" fmla="*/ 666750 h 698500"/>
                  <a:gd name="connsiteX9" fmla="*/ 2400300 w 2559050"/>
                  <a:gd name="connsiteY9" fmla="*/ 692150 h 698500"/>
                  <a:gd name="connsiteX10" fmla="*/ 2432050 w 2559050"/>
                  <a:gd name="connsiteY10" fmla="*/ 666750 h 698500"/>
                  <a:gd name="connsiteX11" fmla="*/ 2501900 w 2559050"/>
                  <a:gd name="connsiteY11" fmla="*/ 698500 h 698500"/>
                  <a:gd name="connsiteX12" fmla="*/ 2552700 w 2559050"/>
                  <a:gd name="connsiteY12" fmla="*/ 685800 h 698500"/>
                  <a:gd name="connsiteX13" fmla="*/ 2559050 w 2559050"/>
                  <a:gd name="connsiteY13" fmla="*/ 158750 h 698500"/>
                  <a:gd name="connsiteX14" fmla="*/ 2476500 w 2559050"/>
                  <a:gd name="connsiteY14" fmla="*/ 95250 h 698500"/>
                  <a:gd name="connsiteX15" fmla="*/ 520700 w 2559050"/>
                  <a:gd name="connsiteY15" fmla="*/ 184150 h 698500"/>
                  <a:gd name="connsiteX16" fmla="*/ 190500 w 2559050"/>
                  <a:gd name="connsiteY16" fmla="*/ 0 h 698500"/>
                  <a:gd name="connsiteX0" fmla="*/ 190500 w 2559050"/>
                  <a:gd name="connsiteY0" fmla="*/ 0 h 698500"/>
                  <a:gd name="connsiteX1" fmla="*/ 0 w 2559050"/>
                  <a:gd name="connsiteY1" fmla="*/ 152400 h 698500"/>
                  <a:gd name="connsiteX2" fmla="*/ 19050 w 2559050"/>
                  <a:gd name="connsiteY2" fmla="*/ 241300 h 698500"/>
                  <a:gd name="connsiteX3" fmla="*/ 2501900 w 2559050"/>
                  <a:gd name="connsiteY3" fmla="*/ 241300 h 698500"/>
                  <a:gd name="connsiteX4" fmla="*/ 2470150 w 2559050"/>
                  <a:gd name="connsiteY4" fmla="*/ 552450 h 698500"/>
                  <a:gd name="connsiteX5" fmla="*/ 76200 w 2559050"/>
                  <a:gd name="connsiteY5" fmla="*/ 565150 h 698500"/>
                  <a:gd name="connsiteX6" fmla="*/ 101600 w 2559050"/>
                  <a:gd name="connsiteY6" fmla="*/ 520700 h 698500"/>
                  <a:gd name="connsiteX7" fmla="*/ 6350 w 2559050"/>
                  <a:gd name="connsiteY7" fmla="*/ 577850 h 698500"/>
                  <a:gd name="connsiteX8" fmla="*/ 44450 w 2559050"/>
                  <a:gd name="connsiteY8" fmla="*/ 666750 h 698500"/>
                  <a:gd name="connsiteX9" fmla="*/ 2400300 w 2559050"/>
                  <a:gd name="connsiteY9" fmla="*/ 692150 h 698500"/>
                  <a:gd name="connsiteX10" fmla="*/ 2432050 w 2559050"/>
                  <a:gd name="connsiteY10" fmla="*/ 666750 h 698500"/>
                  <a:gd name="connsiteX11" fmla="*/ 2501900 w 2559050"/>
                  <a:gd name="connsiteY11" fmla="*/ 698500 h 698500"/>
                  <a:gd name="connsiteX12" fmla="*/ 2552700 w 2559050"/>
                  <a:gd name="connsiteY12" fmla="*/ 685800 h 698500"/>
                  <a:gd name="connsiteX13" fmla="*/ 2559050 w 2559050"/>
                  <a:gd name="connsiteY13" fmla="*/ 158750 h 698500"/>
                  <a:gd name="connsiteX14" fmla="*/ 2476500 w 2559050"/>
                  <a:gd name="connsiteY14" fmla="*/ 95250 h 698500"/>
                  <a:gd name="connsiteX15" fmla="*/ 520700 w 2559050"/>
                  <a:gd name="connsiteY15" fmla="*/ 184150 h 698500"/>
                  <a:gd name="connsiteX16" fmla="*/ 190500 w 2559050"/>
                  <a:gd name="connsiteY16" fmla="*/ 0 h 698500"/>
                  <a:gd name="connsiteX0" fmla="*/ 184150 w 2552700"/>
                  <a:gd name="connsiteY0" fmla="*/ 0 h 698500"/>
                  <a:gd name="connsiteX1" fmla="*/ 9525 w 2552700"/>
                  <a:gd name="connsiteY1" fmla="*/ 152400 h 698500"/>
                  <a:gd name="connsiteX2" fmla="*/ 12700 w 2552700"/>
                  <a:gd name="connsiteY2" fmla="*/ 241300 h 698500"/>
                  <a:gd name="connsiteX3" fmla="*/ 2495550 w 2552700"/>
                  <a:gd name="connsiteY3" fmla="*/ 241300 h 698500"/>
                  <a:gd name="connsiteX4" fmla="*/ 2463800 w 2552700"/>
                  <a:gd name="connsiteY4" fmla="*/ 552450 h 698500"/>
                  <a:gd name="connsiteX5" fmla="*/ 69850 w 2552700"/>
                  <a:gd name="connsiteY5" fmla="*/ 565150 h 698500"/>
                  <a:gd name="connsiteX6" fmla="*/ 95250 w 2552700"/>
                  <a:gd name="connsiteY6" fmla="*/ 520700 h 698500"/>
                  <a:gd name="connsiteX7" fmla="*/ 0 w 2552700"/>
                  <a:gd name="connsiteY7" fmla="*/ 577850 h 698500"/>
                  <a:gd name="connsiteX8" fmla="*/ 38100 w 2552700"/>
                  <a:gd name="connsiteY8" fmla="*/ 666750 h 698500"/>
                  <a:gd name="connsiteX9" fmla="*/ 2393950 w 2552700"/>
                  <a:gd name="connsiteY9" fmla="*/ 692150 h 698500"/>
                  <a:gd name="connsiteX10" fmla="*/ 2425700 w 2552700"/>
                  <a:gd name="connsiteY10" fmla="*/ 666750 h 698500"/>
                  <a:gd name="connsiteX11" fmla="*/ 2495550 w 2552700"/>
                  <a:gd name="connsiteY11" fmla="*/ 698500 h 698500"/>
                  <a:gd name="connsiteX12" fmla="*/ 2546350 w 2552700"/>
                  <a:gd name="connsiteY12" fmla="*/ 685800 h 698500"/>
                  <a:gd name="connsiteX13" fmla="*/ 2552700 w 2552700"/>
                  <a:gd name="connsiteY13" fmla="*/ 158750 h 698500"/>
                  <a:gd name="connsiteX14" fmla="*/ 2470150 w 2552700"/>
                  <a:gd name="connsiteY14" fmla="*/ 95250 h 698500"/>
                  <a:gd name="connsiteX15" fmla="*/ 514350 w 2552700"/>
                  <a:gd name="connsiteY15" fmla="*/ 184150 h 698500"/>
                  <a:gd name="connsiteX16" fmla="*/ 184150 w 2552700"/>
                  <a:gd name="connsiteY16" fmla="*/ 0 h 698500"/>
                  <a:gd name="connsiteX0" fmla="*/ 184150 w 2571750"/>
                  <a:gd name="connsiteY0" fmla="*/ 0 h 698500"/>
                  <a:gd name="connsiteX1" fmla="*/ 9525 w 2571750"/>
                  <a:gd name="connsiteY1" fmla="*/ 152400 h 698500"/>
                  <a:gd name="connsiteX2" fmla="*/ 12700 w 2571750"/>
                  <a:gd name="connsiteY2" fmla="*/ 241300 h 698500"/>
                  <a:gd name="connsiteX3" fmla="*/ 2495550 w 2571750"/>
                  <a:gd name="connsiteY3" fmla="*/ 241300 h 698500"/>
                  <a:gd name="connsiteX4" fmla="*/ 2463800 w 2571750"/>
                  <a:gd name="connsiteY4" fmla="*/ 552450 h 698500"/>
                  <a:gd name="connsiteX5" fmla="*/ 69850 w 2571750"/>
                  <a:gd name="connsiteY5" fmla="*/ 565150 h 698500"/>
                  <a:gd name="connsiteX6" fmla="*/ 95250 w 2571750"/>
                  <a:gd name="connsiteY6" fmla="*/ 520700 h 698500"/>
                  <a:gd name="connsiteX7" fmla="*/ 0 w 2571750"/>
                  <a:gd name="connsiteY7" fmla="*/ 577850 h 698500"/>
                  <a:gd name="connsiteX8" fmla="*/ 38100 w 2571750"/>
                  <a:gd name="connsiteY8" fmla="*/ 666750 h 698500"/>
                  <a:gd name="connsiteX9" fmla="*/ 2393950 w 2571750"/>
                  <a:gd name="connsiteY9" fmla="*/ 692150 h 698500"/>
                  <a:gd name="connsiteX10" fmla="*/ 2425700 w 2571750"/>
                  <a:gd name="connsiteY10" fmla="*/ 666750 h 698500"/>
                  <a:gd name="connsiteX11" fmla="*/ 2495550 w 2571750"/>
                  <a:gd name="connsiteY11" fmla="*/ 698500 h 698500"/>
                  <a:gd name="connsiteX12" fmla="*/ 2546350 w 2571750"/>
                  <a:gd name="connsiteY12" fmla="*/ 685800 h 698500"/>
                  <a:gd name="connsiteX13" fmla="*/ 2571750 w 2571750"/>
                  <a:gd name="connsiteY13" fmla="*/ 193675 h 698500"/>
                  <a:gd name="connsiteX14" fmla="*/ 2470150 w 2571750"/>
                  <a:gd name="connsiteY14" fmla="*/ 95250 h 698500"/>
                  <a:gd name="connsiteX15" fmla="*/ 514350 w 2571750"/>
                  <a:gd name="connsiteY15" fmla="*/ 184150 h 698500"/>
                  <a:gd name="connsiteX16" fmla="*/ 184150 w 2571750"/>
                  <a:gd name="connsiteY16" fmla="*/ 0 h 698500"/>
                  <a:gd name="connsiteX0" fmla="*/ 184150 w 2555875"/>
                  <a:gd name="connsiteY0" fmla="*/ 0 h 698500"/>
                  <a:gd name="connsiteX1" fmla="*/ 9525 w 2555875"/>
                  <a:gd name="connsiteY1" fmla="*/ 152400 h 698500"/>
                  <a:gd name="connsiteX2" fmla="*/ 12700 w 2555875"/>
                  <a:gd name="connsiteY2" fmla="*/ 241300 h 698500"/>
                  <a:gd name="connsiteX3" fmla="*/ 2495550 w 2555875"/>
                  <a:gd name="connsiteY3" fmla="*/ 241300 h 698500"/>
                  <a:gd name="connsiteX4" fmla="*/ 2463800 w 2555875"/>
                  <a:gd name="connsiteY4" fmla="*/ 552450 h 698500"/>
                  <a:gd name="connsiteX5" fmla="*/ 69850 w 2555875"/>
                  <a:gd name="connsiteY5" fmla="*/ 565150 h 698500"/>
                  <a:gd name="connsiteX6" fmla="*/ 95250 w 2555875"/>
                  <a:gd name="connsiteY6" fmla="*/ 520700 h 698500"/>
                  <a:gd name="connsiteX7" fmla="*/ 0 w 2555875"/>
                  <a:gd name="connsiteY7" fmla="*/ 577850 h 698500"/>
                  <a:gd name="connsiteX8" fmla="*/ 38100 w 2555875"/>
                  <a:gd name="connsiteY8" fmla="*/ 666750 h 698500"/>
                  <a:gd name="connsiteX9" fmla="*/ 2393950 w 2555875"/>
                  <a:gd name="connsiteY9" fmla="*/ 692150 h 698500"/>
                  <a:gd name="connsiteX10" fmla="*/ 2425700 w 2555875"/>
                  <a:gd name="connsiteY10" fmla="*/ 666750 h 698500"/>
                  <a:gd name="connsiteX11" fmla="*/ 2495550 w 2555875"/>
                  <a:gd name="connsiteY11" fmla="*/ 698500 h 698500"/>
                  <a:gd name="connsiteX12" fmla="*/ 2546350 w 2555875"/>
                  <a:gd name="connsiteY12" fmla="*/ 685800 h 698500"/>
                  <a:gd name="connsiteX13" fmla="*/ 2555875 w 2555875"/>
                  <a:gd name="connsiteY13" fmla="*/ 171450 h 698500"/>
                  <a:gd name="connsiteX14" fmla="*/ 2470150 w 2555875"/>
                  <a:gd name="connsiteY14" fmla="*/ 95250 h 698500"/>
                  <a:gd name="connsiteX15" fmla="*/ 514350 w 2555875"/>
                  <a:gd name="connsiteY15" fmla="*/ 184150 h 698500"/>
                  <a:gd name="connsiteX16" fmla="*/ 184150 w 2555875"/>
                  <a:gd name="connsiteY16" fmla="*/ 0 h 698500"/>
                  <a:gd name="connsiteX0" fmla="*/ 184150 w 2562506"/>
                  <a:gd name="connsiteY0" fmla="*/ 0 h 698500"/>
                  <a:gd name="connsiteX1" fmla="*/ 9525 w 2562506"/>
                  <a:gd name="connsiteY1" fmla="*/ 152400 h 698500"/>
                  <a:gd name="connsiteX2" fmla="*/ 12700 w 2562506"/>
                  <a:gd name="connsiteY2" fmla="*/ 241300 h 698500"/>
                  <a:gd name="connsiteX3" fmla="*/ 2495550 w 2562506"/>
                  <a:gd name="connsiteY3" fmla="*/ 241300 h 698500"/>
                  <a:gd name="connsiteX4" fmla="*/ 2463800 w 2562506"/>
                  <a:gd name="connsiteY4" fmla="*/ 552450 h 698500"/>
                  <a:gd name="connsiteX5" fmla="*/ 69850 w 2562506"/>
                  <a:gd name="connsiteY5" fmla="*/ 565150 h 698500"/>
                  <a:gd name="connsiteX6" fmla="*/ 95250 w 2562506"/>
                  <a:gd name="connsiteY6" fmla="*/ 520700 h 698500"/>
                  <a:gd name="connsiteX7" fmla="*/ 0 w 2562506"/>
                  <a:gd name="connsiteY7" fmla="*/ 577850 h 698500"/>
                  <a:gd name="connsiteX8" fmla="*/ 38100 w 2562506"/>
                  <a:gd name="connsiteY8" fmla="*/ 666750 h 698500"/>
                  <a:gd name="connsiteX9" fmla="*/ 2393950 w 2562506"/>
                  <a:gd name="connsiteY9" fmla="*/ 692150 h 698500"/>
                  <a:gd name="connsiteX10" fmla="*/ 2425700 w 2562506"/>
                  <a:gd name="connsiteY10" fmla="*/ 666750 h 698500"/>
                  <a:gd name="connsiteX11" fmla="*/ 2495550 w 2562506"/>
                  <a:gd name="connsiteY11" fmla="*/ 698500 h 698500"/>
                  <a:gd name="connsiteX12" fmla="*/ 2562225 w 2562506"/>
                  <a:gd name="connsiteY12" fmla="*/ 685800 h 698500"/>
                  <a:gd name="connsiteX13" fmla="*/ 2555875 w 2562506"/>
                  <a:gd name="connsiteY13" fmla="*/ 171450 h 698500"/>
                  <a:gd name="connsiteX14" fmla="*/ 2470150 w 2562506"/>
                  <a:gd name="connsiteY14" fmla="*/ 95250 h 698500"/>
                  <a:gd name="connsiteX15" fmla="*/ 514350 w 2562506"/>
                  <a:gd name="connsiteY15" fmla="*/ 184150 h 698500"/>
                  <a:gd name="connsiteX16" fmla="*/ 184150 w 2562506"/>
                  <a:gd name="connsiteY16" fmla="*/ 0 h 698500"/>
                  <a:gd name="connsiteX0" fmla="*/ 184150 w 2562506"/>
                  <a:gd name="connsiteY0" fmla="*/ 0 h 692150"/>
                  <a:gd name="connsiteX1" fmla="*/ 9525 w 2562506"/>
                  <a:gd name="connsiteY1" fmla="*/ 152400 h 692150"/>
                  <a:gd name="connsiteX2" fmla="*/ 12700 w 2562506"/>
                  <a:gd name="connsiteY2" fmla="*/ 241300 h 692150"/>
                  <a:gd name="connsiteX3" fmla="*/ 2495550 w 2562506"/>
                  <a:gd name="connsiteY3" fmla="*/ 241300 h 692150"/>
                  <a:gd name="connsiteX4" fmla="*/ 2463800 w 2562506"/>
                  <a:gd name="connsiteY4" fmla="*/ 552450 h 692150"/>
                  <a:gd name="connsiteX5" fmla="*/ 69850 w 2562506"/>
                  <a:gd name="connsiteY5" fmla="*/ 565150 h 692150"/>
                  <a:gd name="connsiteX6" fmla="*/ 95250 w 2562506"/>
                  <a:gd name="connsiteY6" fmla="*/ 520700 h 692150"/>
                  <a:gd name="connsiteX7" fmla="*/ 0 w 2562506"/>
                  <a:gd name="connsiteY7" fmla="*/ 577850 h 692150"/>
                  <a:gd name="connsiteX8" fmla="*/ 38100 w 2562506"/>
                  <a:gd name="connsiteY8" fmla="*/ 666750 h 692150"/>
                  <a:gd name="connsiteX9" fmla="*/ 2393950 w 2562506"/>
                  <a:gd name="connsiteY9" fmla="*/ 692150 h 692150"/>
                  <a:gd name="connsiteX10" fmla="*/ 2425700 w 2562506"/>
                  <a:gd name="connsiteY10" fmla="*/ 666750 h 692150"/>
                  <a:gd name="connsiteX11" fmla="*/ 2479675 w 2562506"/>
                  <a:gd name="connsiteY11" fmla="*/ 692150 h 692150"/>
                  <a:gd name="connsiteX12" fmla="*/ 2562225 w 2562506"/>
                  <a:gd name="connsiteY12" fmla="*/ 685800 h 692150"/>
                  <a:gd name="connsiteX13" fmla="*/ 2555875 w 2562506"/>
                  <a:gd name="connsiteY13" fmla="*/ 171450 h 692150"/>
                  <a:gd name="connsiteX14" fmla="*/ 2470150 w 2562506"/>
                  <a:gd name="connsiteY14" fmla="*/ 95250 h 692150"/>
                  <a:gd name="connsiteX15" fmla="*/ 514350 w 2562506"/>
                  <a:gd name="connsiteY15" fmla="*/ 184150 h 692150"/>
                  <a:gd name="connsiteX16" fmla="*/ 184150 w 2562506"/>
                  <a:gd name="connsiteY16" fmla="*/ 0 h 692150"/>
                  <a:gd name="connsiteX0" fmla="*/ 184150 w 2562506"/>
                  <a:gd name="connsiteY0" fmla="*/ 0 h 692150"/>
                  <a:gd name="connsiteX1" fmla="*/ 9525 w 2562506"/>
                  <a:gd name="connsiteY1" fmla="*/ 152400 h 692150"/>
                  <a:gd name="connsiteX2" fmla="*/ 12700 w 2562506"/>
                  <a:gd name="connsiteY2" fmla="*/ 241300 h 692150"/>
                  <a:gd name="connsiteX3" fmla="*/ 2495550 w 2562506"/>
                  <a:gd name="connsiteY3" fmla="*/ 241300 h 692150"/>
                  <a:gd name="connsiteX4" fmla="*/ 2463800 w 2562506"/>
                  <a:gd name="connsiteY4" fmla="*/ 552450 h 692150"/>
                  <a:gd name="connsiteX5" fmla="*/ 69850 w 2562506"/>
                  <a:gd name="connsiteY5" fmla="*/ 565150 h 692150"/>
                  <a:gd name="connsiteX6" fmla="*/ 95250 w 2562506"/>
                  <a:gd name="connsiteY6" fmla="*/ 520700 h 692150"/>
                  <a:gd name="connsiteX7" fmla="*/ 0 w 2562506"/>
                  <a:gd name="connsiteY7" fmla="*/ 577850 h 692150"/>
                  <a:gd name="connsiteX8" fmla="*/ 38100 w 2562506"/>
                  <a:gd name="connsiteY8" fmla="*/ 666750 h 692150"/>
                  <a:gd name="connsiteX9" fmla="*/ 2393950 w 2562506"/>
                  <a:gd name="connsiteY9" fmla="*/ 692150 h 692150"/>
                  <a:gd name="connsiteX10" fmla="*/ 2435225 w 2562506"/>
                  <a:gd name="connsiteY10" fmla="*/ 666750 h 692150"/>
                  <a:gd name="connsiteX11" fmla="*/ 2479675 w 2562506"/>
                  <a:gd name="connsiteY11" fmla="*/ 692150 h 692150"/>
                  <a:gd name="connsiteX12" fmla="*/ 2562225 w 2562506"/>
                  <a:gd name="connsiteY12" fmla="*/ 685800 h 692150"/>
                  <a:gd name="connsiteX13" fmla="*/ 2555875 w 2562506"/>
                  <a:gd name="connsiteY13" fmla="*/ 171450 h 692150"/>
                  <a:gd name="connsiteX14" fmla="*/ 2470150 w 2562506"/>
                  <a:gd name="connsiteY14" fmla="*/ 95250 h 692150"/>
                  <a:gd name="connsiteX15" fmla="*/ 514350 w 2562506"/>
                  <a:gd name="connsiteY15" fmla="*/ 184150 h 692150"/>
                  <a:gd name="connsiteX16" fmla="*/ 184150 w 2562506"/>
                  <a:gd name="connsiteY16" fmla="*/ 0 h 692150"/>
                  <a:gd name="connsiteX0" fmla="*/ 184150 w 2562506"/>
                  <a:gd name="connsiteY0" fmla="*/ 0 h 692150"/>
                  <a:gd name="connsiteX1" fmla="*/ 9525 w 2562506"/>
                  <a:gd name="connsiteY1" fmla="*/ 152400 h 692150"/>
                  <a:gd name="connsiteX2" fmla="*/ 12700 w 2562506"/>
                  <a:gd name="connsiteY2" fmla="*/ 241300 h 692150"/>
                  <a:gd name="connsiteX3" fmla="*/ 2495550 w 2562506"/>
                  <a:gd name="connsiteY3" fmla="*/ 241300 h 692150"/>
                  <a:gd name="connsiteX4" fmla="*/ 2463800 w 2562506"/>
                  <a:gd name="connsiteY4" fmla="*/ 552450 h 692150"/>
                  <a:gd name="connsiteX5" fmla="*/ 69850 w 2562506"/>
                  <a:gd name="connsiteY5" fmla="*/ 565150 h 692150"/>
                  <a:gd name="connsiteX6" fmla="*/ 95250 w 2562506"/>
                  <a:gd name="connsiteY6" fmla="*/ 520700 h 692150"/>
                  <a:gd name="connsiteX7" fmla="*/ 0 w 2562506"/>
                  <a:gd name="connsiteY7" fmla="*/ 577850 h 692150"/>
                  <a:gd name="connsiteX8" fmla="*/ 9525 w 2562506"/>
                  <a:gd name="connsiteY8" fmla="*/ 688975 h 692150"/>
                  <a:gd name="connsiteX9" fmla="*/ 2393950 w 2562506"/>
                  <a:gd name="connsiteY9" fmla="*/ 692150 h 692150"/>
                  <a:gd name="connsiteX10" fmla="*/ 2435225 w 2562506"/>
                  <a:gd name="connsiteY10" fmla="*/ 666750 h 692150"/>
                  <a:gd name="connsiteX11" fmla="*/ 2479675 w 2562506"/>
                  <a:gd name="connsiteY11" fmla="*/ 692150 h 692150"/>
                  <a:gd name="connsiteX12" fmla="*/ 2562225 w 2562506"/>
                  <a:gd name="connsiteY12" fmla="*/ 685800 h 692150"/>
                  <a:gd name="connsiteX13" fmla="*/ 2555875 w 2562506"/>
                  <a:gd name="connsiteY13" fmla="*/ 171450 h 692150"/>
                  <a:gd name="connsiteX14" fmla="*/ 2470150 w 2562506"/>
                  <a:gd name="connsiteY14" fmla="*/ 95250 h 692150"/>
                  <a:gd name="connsiteX15" fmla="*/ 514350 w 2562506"/>
                  <a:gd name="connsiteY15" fmla="*/ 184150 h 692150"/>
                  <a:gd name="connsiteX16" fmla="*/ 184150 w 2562506"/>
                  <a:gd name="connsiteY16" fmla="*/ 0 h 692150"/>
                  <a:gd name="connsiteX0" fmla="*/ 180975 w 2559331"/>
                  <a:gd name="connsiteY0" fmla="*/ 0 h 692150"/>
                  <a:gd name="connsiteX1" fmla="*/ 6350 w 2559331"/>
                  <a:gd name="connsiteY1" fmla="*/ 152400 h 692150"/>
                  <a:gd name="connsiteX2" fmla="*/ 9525 w 2559331"/>
                  <a:gd name="connsiteY2" fmla="*/ 241300 h 692150"/>
                  <a:gd name="connsiteX3" fmla="*/ 2492375 w 2559331"/>
                  <a:gd name="connsiteY3" fmla="*/ 241300 h 692150"/>
                  <a:gd name="connsiteX4" fmla="*/ 2460625 w 2559331"/>
                  <a:gd name="connsiteY4" fmla="*/ 552450 h 692150"/>
                  <a:gd name="connsiteX5" fmla="*/ 66675 w 2559331"/>
                  <a:gd name="connsiteY5" fmla="*/ 565150 h 692150"/>
                  <a:gd name="connsiteX6" fmla="*/ 92075 w 2559331"/>
                  <a:gd name="connsiteY6" fmla="*/ 520700 h 692150"/>
                  <a:gd name="connsiteX7" fmla="*/ 0 w 2559331"/>
                  <a:gd name="connsiteY7" fmla="*/ 593725 h 692150"/>
                  <a:gd name="connsiteX8" fmla="*/ 6350 w 2559331"/>
                  <a:gd name="connsiteY8" fmla="*/ 688975 h 692150"/>
                  <a:gd name="connsiteX9" fmla="*/ 2390775 w 2559331"/>
                  <a:gd name="connsiteY9" fmla="*/ 692150 h 692150"/>
                  <a:gd name="connsiteX10" fmla="*/ 2432050 w 2559331"/>
                  <a:gd name="connsiteY10" fmla="*/ 666750 h 692150"/>
                  <a:gd name="connsiteX11" fmla="*/ 2476500 w 2559331"/>
                  <a:gd name="connsiteY11" fmla="*/ 692150 h 692150"/>
                  <a:gd name="connsiteX12" fmla="*/ 2559050 w 2559331"/>
                  <a:gd name="connsiteY12" fmla="*/ 685800 h 692150"/>
                  <a:gd name="connsiteX13" fmla="*/ 2552700 w 2559331"/>
                  <a:gd name="connsiteY13" fmla="*/ 171450 h 692150"/>
                  <a:gd name="connsiteX14" fmla="*/ 2466975 w 2559331"/>
                  <a:gd name="connsiteY14" fmla="*/ 95250 h 692150"/>
                  <a:gd name="connsiteX15" fmla="*/ 511175 w 2559331"/>
                  <a:gd name="connsiteY15" fmla="*/ 184150 h 692150"/>
                  <a:gd name="connsiteX16" fmla="*/ 180975 w 2559331"/>
                  <a:gd name="connsiteY16" fmla="*/ 0 h 692150"/>
                  <a:gd name="connsiteX0" fmla="*/ 180975 w 2559331"/>
                  <a:gd name="connsiteY0" fmla="*/ 0 h 692150"/>
                  <a:gd name="connsiteX1" fmla="*/ 6350 w 2559331"/>
                  <a:gd name="connsiteY1" fmla="*/ 152400 h 692150"/>
                  <a:gd name="connsiteX2" fmla="*/ 9525 w 2559331"/>
                  <a:gd name="connsiteY2" fmla="*/ 241300 h 692150"/>
                  <a:gd name="connsiteX3" fmla="*/ 2492375 w 2559331"/>
                  <a:gd name="connsiteY3" fmla="*/ 241300 h 692150"/>
                  <a:gd name="connsiteX4" fmla="*/ 246062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6062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76500 w 2559331"/>
                  <a:gd name="connsiteY11" fmla="*/ 692150 h 692150"/>
                  <a:gd name="connsiteX12" fmla="*/ 2559050 w 2559331"/>
                  <a:gd name="connsiteY12" fmla="*/ 685800 h 692150"/>
                  <a:gd name="connsiteX13" fmla="*/ 2552700 w 2559331"/>
                  <a:gd name="connsiteY13" fmla="*/ 171450 h 692150"/>
                  <a:gd name="connsiteX14" fmla="*/ 2466975 w 2559331"/>
                  <a:gd name="connsiteY14" fmla="*/ 95250 h 692150"/>
                  <a:gd name="connsiteX15" fmla="*/ 511175 w 2559331"/>
                  <a:gd name="connsiteY15" fmla="*/ 184150 h 692150"/>
                  <a:gd name="connsiteX16" fmla="*/ 180975 w 2559331"/>
                  <a:gd name="connsiteY16"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559050 w 2559331"/>
                  <a:gd name="connsiteY11" fmla="*/ 685800 h 692150"/>
                  <a:gd name="connsiteX12" fmla="*/ 2552700 w 2559331"/>
                  <a:gd name="connsiteY12" fmla="*/ 171450 h 692150"/>
                  <a:gd name="connsiteX13" fmla="*/ 2466975 w 2559331"/>
                  <a:gd name="connsiteY13" fmla="*/ 95250 h 692150"/>
                  <a:gd name="connsiteX14" fmla="*/ 511175 w 2559331"/>
                  <a:gd name="connsiteY14" fmla="*/ 184150 h 692150"/>
                  <a:gd name="connsiteX15" fmla="*/ 180975 w 2559331"/>
                  <a:gd name="connsiteY15" fmla="*/ 0 h 692150"/>
                  <a:gd name="connsiteX0" fmla="*/ 180975 w 2559331"/>
                  <a:gd name="connsiteY0" fmla="*/ 0 h 688975"/>
                  <a:gd name="connsiteX1" fmla="*/ 6350 w 2559331"/>
                  <a:gd name="connsiteY1" fmla="*/ 152400 h 688975"/>
                  <a:gd name="connsiteX2" fmla="*/ 9525 w 2559331"/>
                  <a:gd name="connsiteY2" fmla="*/ 241300 h 688975"/>
                  <a:gd name="connsiteX3" fmla="*/ 2454275 w 2559331"/>
                  <a:gd name="connsiteY3" fmla="*/ 234950 h 688975"/>
                  <a:gd name="connsiteX4" fmla="*/ 2454275 w 2559331"/>
                  <a:gd name="connsiteY4" fmla="*/ 552450 h 688975"/>
                  <a:gd name="connsiteX5" fmla="*/ 66675 w 2559331"/>
                  <a:gd name="connsiteY5" fmla="*/ 565150 h 688975"/>
                  <a:gd name="connsiteX6" fmla="*/ 88900 w 2559331"/>
                  <a:gd name="connsiteY6" fmla="*/ 568325 h 688975"/>
                  <a:gd name="connsiteX7" fmla="*/ 92075 w 2559331"/>
                  <a:gd name="connsiteY7" fmla="*/ 520700 h 688975"/>
                  <a:gd name="connsiteX8" fmla="*/ 0 w 2559331"/>
                  <a:gd name="connsiteY8" fmla="*/ 593725 h 688975"/>
                  <a:gd name="connsiteX9" fmla="*/ 6350 w 2559331"/>
                  <a:gd name="connsiteY9" fmla="*/ 688975 h 688975"/>
                  <a:gd name="connsiteX10" fmla="*/ 2559050 w 2559331"/>
                  <a:gd name="connsiteY10" fmla="*/ 685800 h 688975"/>
                  <a:gd name="connsiteX11" fmla="*/ 2552700 w 2559331"/>
                  <a:gd name="connsiteY11" fmla="*/ 171450 h 688975"/>
                  <a:gd name="connsiteX12" fmla="*/ 2466975 w 2559331"/>
                  <a:gd name="connsiteY12" fmla="*/ 95250 h 688975"/>
                  <a:gd name="connsiteX13" fmla="*/ 511175 w 2559331"/>
                  <a:gd name="connsiteY13" fmla="*/ 184150 h 688975"/>
                  <a:gd name="connsiteX14" fmla="*/ 180975 w 2559331"/>
                  <a:gd name="connsiteY14" fmla="*/ 0 h 688975"/>
                  <a:gd name="connsiteX0" fmla="*/ 180975 w 2572231"/>
                  <a:gd name="connsiteY0" fmla="*/ 0 h 688975"/>
                  <a:gd name="connsiteX1" fmla="*/ 6350 w 2572231"/>
                  <a:gd name="connsiteY1" fmla="*/ 152400 h 688975"/>
                  <a:gd name="connsiteX2" fmla="*/ 9525 w 2572231"/>
                  <a:gd name="connsiteY2" fmla="*/ 241300 h 688975"/>
                  <a:gd name="connsiteX3" fmla="*/ 2454275 w 2572231"/>
                  <a:gd name="connsiteY3" fmla="*/ 234950 h 688975"/>
                  <a:gd name="connsiteX4" fmla="*/ 2454275 w 2572231"/>
                  <a:gd name="connsiteY4" fmla="*/ 552450 h 688975"/>
                  <a:gd name="connsiteX5" fmla="*/ 66675 w 2572231"/>
                  <a:gd name="connsiteY5" fmla="*/ 565150 h 688975"/>
                  <a:gd name="connsiteX6" fmla="*/ 88900 w 2572231"/>
                  <a:gd name="connsiteY6" fmla="*/ 568325 h 688975"/>
                  <a:gd name="connsiteX7" fmla="*/ 92075 w 2572231"/>
                  <a:gd name="connsiteY7" fmla="*/ 520700 h 688975"/>
                  <a:gd name="connsiteX8" fmla="*/ 0 w 2572231"/>
                  <a:gd name="connsiteY8" fmla="*/ 593725 h 688975"/>
                  <a:gd name="connsiteX9" fmla="*/ 6350 w 2572231"/>
                  <a:gd name="connsiteY9" fmla="*/ 688975 h 688975"/>
                  <a:gd name="connsiteX10" fmla="*/ 2559050 w 2572231"/>
                  <a:gd name="connsiteY10" fmla="*/ 685800 h 688975"/>
                  <a:gd name="connsiteX11" fmla="*/ 2552700 w 2572231"/>
                  <a:gd name="connsiteY11" fmla="*/ 171450 h 688975"/>
                  <a:gd name="connsiteX12" fmla="*/ 2466975 w 2572231"/>
                  <a:gd name="connsiteY12" fmla="*/ 95250 h 688975"/>
                  <a:gd name="connsiteX13" fmla="*/ 511175 w 2572231"/>
                  <a:gd name="connsiteY13" fmla="*/ 184150 h 688975"/>
                  <a:gd name="connsiteX14" fmla="*/ 180975 w 2572231"/>
                  <a:gd name="connsiteY14" fmla="*/ 0 h 688975"/>
                  <a:gd name="connsiteX0" fmla="*/ 180975 w 2572231"/>
                  <a:gd name="connsiteY0" fmla="*/ 0 h 688975"/>
                  <a:gd name="connsiteX1" fmla="*/ 6350 w 2572231"/>
                  <a:gd name="connsiteY1" fmla="*/ 152400 h 688975"/>
                  <a:gd name="connsiteX2" fmla="*/ 9525 w 2572231"/>
                  <a:gd name="connsiteY2" fmla="*/ 241300 h 688975"/>
                  <a:gd name="connsiteX3" fmla="*/ 2454275 w 2572231"/>
                  <a:gd name="connsiteY3" fmla="*/ 234950 h 688975"/>
                  <a:gd name="connsiteX4" fmla="*/ 2454275 w 2572231"/>
                  <a:gd name="connsiteY4" fmla="*/ 552450 h 688975"/>
                  <a:gd name="connsiteX5" fmla="*/ 66675 w 2572231"/>
                  <a:gd name="connsiteY5" fmla="*/ 565150 h 688975"/>
                  <a:gd name="connsiteX6" fmla="*/ 88900 w 2572231"/>
                  <a:gd name="connsiteY6" fmla="*/ 568325 h 688975"/>
                  <a:gd name="connsiteX7" fmla="*/ 92075 w 2572231"/>
                  <a:gd name="connsiteY7" fmla="*/ 520700 h 688975"/>
                  <a:gd name="connsiteX8" fmla="*/ 0 w 2572231"/>
                  <a:gd name="connsiteY8" fmla="*/ 593725 h 688975"/>
                  <a:gd name="connsiteX9" fmla="*/ 6350 w 2572231"/>
                  <a:gd name="connsiteY9" fmla="*/ 688975 h 688975"/>
                  <a:gd name="connsiteX10" fmla="*/ 2559050 w 2572231"/>
                  <a:gd name="connsiteY10" fmla="*/ 685800 h 688975"/>
                  <a:gd name="connsiteX11" fmla="*/ 2552700 w 2572231"/>
                  <a:gd name="connsiteY11" fmla="*/ 171450 h 688975"/>
                  <a:gd name="connsiteX12" fmla="*/ 2466975 w 2572231"/>
                  <a:gd name="connsiteY12" fmla="*/ 95250 h 688975"/>
                  <a:gd name="connsiteX13" fmla="*/ 511175 w 2572231"/>
                  <a:gd name="connsiteY13" fmla="*/ 184150 h 688975"/>
                  <a:gd name="connsiteX14" fmla="*/ 180975 w 2572231"/>
                  <a:gd name="connsiteY14" fmla="*/ 0 h 688975"/>
                  <a:gd name="connsiteX0" fmla="*/ 180975 w 2574798"/>
                  <a:gd name="connsiteY0" fmla="*/ 0 h 688975"/>
                  <a:gd name="connsiteX1" fmla="*/ 6350 w 2574798"/>
                  <a:gd name="connsiteY1" fmla="*/ 152400 h 688975"/>
                  <a:gd name="connsiteX2" fmla="*/ 9525 w 2574798"/>
                  <a:gd name="connsiteY2" fmla="*/ 241300 h 688975"/>
                  <a:gd name="connsiteX3" fmla="*/ 2454275 w 2574798"/>
                  <a:gd name="connsiteY3" fmla="*/ 234950 h 688975"/>
                  <a:gd name="connsiteX4" fmla="*/ 2454275 w 2574798"/>
                  <a:gd name="connsiteY4" fmla="*/ 552450 h 688975"/>
                  <a:gd name="connsiteX5" fmla="*/ 66675 w 2574798"/>
                  <a:gd name="connsiteY5" fmla="*/ 565150 h 688975"/>
                  <a:gd name="connsiteX6" fmla="*/ 88900 w 2574798"/>
                  <a:gd name="connsiteY6" fmla="*/ 568325 h 688975"/>
                  <a:gd name="connsiteX7" fmla="*/ 92075 w 2574798"/>
                  <a:gd name="connsiteY7" fmla="*/ 520700 h 688975"/>
                  <a:gd name="connsiteX8" fmla="*/ 0 w 2574798"/>
                  <a:gd name="connsiteY8" fmla="*/ 593725 h 688975"/>
                  <a:gd name="connsiteX9" fmla="*/ 6350 w 2574798"/>
                  <a:gd name="connsiteY9" fmla="*/ 688975 h 688975"/>
                  <a:gd name="connsiteX10" fmla="*/ 2562225 w 2574798"/>
                  <a:gd name="connsiteY10" fmla="*/ 666750 h 688975"/>
                  <a:gd name="connsiteX11" fmla="*/ 2552700 w 2574798"/>
                  <a:gd name="connsiteY11" fmla="*/ 171450 h 688975"/>
                  <a:gd name="connsiteX12" fmla="*/ 2466975 w 2574798"/>
                  <a:gd name="connsiteY12" fmla="*/ 95250 h 688975"/>
                  <a:gd name="connsiteX13" fmla="*/ 511175 w 2574798"/>
                  <a:gd name="connsiteY13" fmla="*/ 184150 h 688975"/>
                  <a:gd name="connsiteX14" fmla="*/ 180975 w 2574798"/>
                  <a:gd name="connsiteY14" fmla="*/ 0 h 688975"/>
                  <a:gd name="connsiteX0" fmla="*/ 180975 w 2574798"/>
                  <a:gd name="connsiteY0" fmla="*/ 0 h 688975"/>
                  <a:gd name="connsiteX1" fmla="*/ 6350 w 2574798"/>
                  <a:gd name="connsiteY1" fmla="*/ 152400 h 688975"/>
                  <a:gd name="connsiteX2" fmla="*/ 9525 w 2574798"/>
                  <a:gd name="connsiteY2" fmla="*/ 241300 h 688975"/>
                  <a:gd name="connsiteX3" fmla="*/ 2454275 w 2574798"/>
                  <a:gd name="connsiteY3" fmla="*/ 234950 h 688975"/>
                  <a:gd name="connsiteX4" fmla="*/ 2454275 w 2574798"/>
                  <a:gd name="connsiteY4" fmla="*/ 552450 h 688975"/>
                  <a:gd name="connsiteX5" fmla="*/ 66675 w 2574798"/>
                  <a:gd name="connsiteY5" fmla="*/ 565150 h 688975"/>
                  <a:gd name="connsiteX6" fmla="*/ 88900 w 2574798"/>
                  <a:gd name="connsiteY6" fmla="*/ 568325 h 688975"/>
                  <a:gd name="connsiteX7" fmla="*/ 92075 w 2574798"/>
                  <a:gd name="connsiteY7" fmla="*/ 520700 h 688975"/>
                  <a:gd name="connsiteX8" fmla="*/ 0 w 2574798"/>
                  <a:gd name="connsiteY8" fmla="*/ 593725 h 688975"/>
                  <a:gd name="connsiteX9" fmla="*/ 6350 w 2574798"/>
                  <a:gd name="connsiteY9" fmla="*/ 688975 h 688975"/>
                  <a:gd name="connsiteX10" fmla="*/ 2562225 w 2574798"/>
                  <a:gd name="connsiteY10" fmla="*/ 666750 h 688975"/>
                  <a:gd name="connsiteX11" fmla="*/ 2552700 w 2574798"/>
                  <a:gd name="connsiteY11" fmla="*/ 171450 h 688975"/>
                  <a:gd name="connsiteX12" fmla="*/ 2466975 w 2574798"/>
                  <a:gd name="connsiteY12" fmla="*/ 95250 h 688975"/>
                  <a:gd name="connsiteX13" fmla="*/ 511175 w 2574798"/>
                  <a:gd name="connsiteY13" fmla="*/ 184150 h 688975"/>
                  <a:gd name="connsiteX14" fmla="*/ 180975 w 2574798"/>
                  <a:gd name="connsiteY14" fmla="*/ 0 h 688975"/>
                  <a:gd name="connsiteX0" fmla="*/ 180975 w 2577418"/>
                  <a:gd name="connsiteY0" fmla="*/ 0 h 688975"/>
                  <a:gd name="connsiteX1" fmla="*/ 6350 w 2577418"/>
                  <a:gd name="connsiteY1" fmla="*/ 152400 h 688975"/>
                  <a:gd name="connsiteX2" fmla="*/ 9525 w 2577418"/>
                  <a:gd name="connsiteY2" fmla="*/ 241300 h 688975"/>
                  <a:gd name="connsiteX3" fmla="*/ 2454275 w 2577418"/>
                  <a:gd name="connsiteY3" fmla="*/ 234950 h 688975"/>
                  <a:gd name="connsiteX4" fmla="*/ 2454275 w 2577418"/>
                  <a:gd name="connsiteY4" fmla="*/ 552450 h 688975"/>
                  <a:gd name="connsiteX5" fmla="*/ 66675 w 2577418"/>
                  <a:gd name="connsiteY5" fmla="*/ 565150 h 688975"/>
                  <a:gd name="connsiteX6" fmla="*/ 88900 w 2577418"/>
                  <a:gd name="connsiteY6" fmla="*/ 568325 h 688975"/>
                  <a:gd name="connsiteX7" fmla="*/ 92075 w 2577418"/>
                  <a:gd name="connsiteY7" fmla="*/ 520700 h 688975"/>
                  <a:gd name="connsiteX8" fmla="*/ 0 w 2577418"/>
                  <a:gd name="connsiteY8" fmla="*/ 593725 h 688975"/>
                  <a:gd name="connsiteX9" fmla="*/ 6350 w 2577418"/>
                  <a:gd name="connsiteY9" fmla="*/ 688975 h 688975"/>
                  <a:gd name="connsiteX10" fmla="*/ 2565400 w 2577418"/>
                  <a:gd name="connsiteY10" fmla="*/ 688975 h 688975"/>
                  <a:gd name="connsiteX11" fmla="*/ 2552700 w 2577418"/>
                  <a:gd name="connsiteY11" fmla="*/ 171450 h 688975"/>
                  <a:gd name="connsiteX12" fmla="*/ 2466975 w 2577418"/>
                  <a:gd name="connsiteY12" fmla="*/ 95250 h 688975"/>
                  <a:gd name="connsiteX13" fmla="*/ 511175 w 2577418"/>
                  <a:gd name="connsiteY13" fmla="*/ 184150 h 688975"/>
                  <a:gd name="connsiteX14" fmla="*/ 180975 w 2577418"/>
                  <a:gd name="connsiteY14" fmla="*/ 0 h 688975"/>
                  <a:gd name="connsiteX0" fmla="*/ 180975 w 2577418"/>
                  <a:gd name="connsiteY0" fmla="*/ 0 h 688975"/>
                  <a:gd name="connsiteX1" fmla="*/ 6350 w 2577418"/>
                  <a:gd name="connsiteY1" fmla="*/ 152400 h 688975"/>
                  <a:gd name="connsiteX2" fmla="*/ 9525 w 2577418"/>
                  <a:gd name="connsiteY2" fmla="*/ 241300 h 688975"/>
                  <a:gd name="connsiteX3" fmla="*/ 2454275 w 2577418"/>
                  <a:gd name="connsiteY3" fmla="*/ 234950 h 688975"/>
                  <a:gd name="connsiteX4" fmla="*/ 2454275 w 2577418"/>
                  <a:gd name="connsiteY4" fmla="*/ 552450 h 688975"/>
                  <a:gd name="connsiteX5" fmla="*/ 66675 w 2577418"/>
                  <a:gd name="connsiteY5" fmla="*/ 565150 h 688975"/>
                  <a:gd name="connsiteX6" fmla="*/ 88900 w 2577418"/>
                  <a:gd name="connsiteY6" fmla="*/ 568325 h 688975"/>
                  <a:gd name="connsiteX7" fmla="*/ 92075 w 2577418"/>
                  <a:gd name="connsiteY7" fmla="*/ 520700 h 688975"/>
                  <a:gd name="connsiteX8" fmla="*/ 0 w 2577418"/>
                  <a:gd name="connsiteY8" fmla="*/ 593725 h 688975"/>
                  <a:gd name="connsiteX9" fmla="*/ 6350 w 2577418"/>
                  <a:gd name="connsiteY9" fmla="*/ 688975 h 688975"/>
                  <a:gd name="connsiteX10" fmla="*/ 2565400 w 2577418"/>
                  <a:gd name="connsiteY10" fmla="*/ 688975 h 688975"/>
                  <a:gd name="connsiteX11" fmla="*/ 2552700 w 2577418"/>
                  <a:gd name="connsiteY11" fmla="*/ 171450 h 688975"/>
                  <a:gd name="connsiteX12" fmla="*/ 2466975 w 2577418"/>
                  <a:gd name="connsiteY12" fmla="*/ 95250 h 688975"/>
                  <a:gd name="connsiteX13" fmla="*/ 511175 w 2577418"/>
                  <a:gd name="connsiteY13" fmla="*/ 184150 h 688975"/>
                  <a:gd name="connsiteX14" fmla="*/ 180975 w 2577418"/>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54275 w 2570812"/>
                  <a:gd name="connsiteY3" fmla="*/ 234950 h 688975"/>
                  <a:gd name="connsiteX4" fmla="*/ 2454275 w 2570812"/>
                  <a:gd name="connsiteY4" fmla="*/ 552450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511175 w 2570812"/>
                  <a:gd name="connsiteY13" fmla="*/ 1841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4275 w 2570812"/>
                  <a:gd name="connsiteY4" fmla="*/ 552450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511175 w 2570812"/>
                  <a:gd name="connsiteY13" fmla="*/ 1841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511175 w 2570812"/>
                  <a:gd name="connsiteY13" fmla="*/ 1841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485775 w 2570812"/>
                  <a:gd name="connsiteY13" fmla="*/ 1714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180975 w 2570812"/>
                  <a:gd name="connsiteY13" fmla="*/ 0 h 688975"/>
                  <a:gd name="connsiteX0" fmla="*/ 180975 w 2570812"/>
                  <a:gd name="connsiteY0" fmla="*/ 31750 h 720725"/>
                  <a:gd name="connsiteX1" fmla="*/ 6350 w 2570812"/>
                  <a:gd name="connsiteY1" fmla="*/ 184150 h 720725"/>
                  <a:gd name="connsiteX2" fmla="*/ 9525 w 2570812"/>
                  <a:gd name="connsiteY2" fmla="*/ 273050 h 720725"/>
                  <a:gd name="connsiteX3" fmla="*/ 2460625 w 2570812"/>
                  <a:gd name="connsiteY3" fmla="*/ 279400 h 720725"/>
                  <a:gd name="connsiteX4" fmla="*/ 2457450 w 2570812"/>
                  <a:gd name="connsiteY4" fmla="*/ 593725 h 720725"/>
                  <a:gd name="connsiteX5" fmla="*/ 66675 w 2570812"/>
                  <a:gd name="connsiteY5" fmla="*/ 596900 h 720725"/>
                  <a:gd name="connsiteX6" fmla="*/ 88900 w 2570812"/>
                  <a:gd name="connsiteY6" fmla="*/ 600075 h 720725"/>
                  <a:gd name="connsiteX7" fmla="*/ 92075 w 2570812"/>
                  <a:gd name="connsiteY7" fmla="*/ 552450 h 720725"/>
                  <a:gd name="connsiteX8" fmla="*/ 0 w 2570812"/>
                  <a:gd name="connsiteY8" fmla="*/ 625475 h 720725"/>
                  <a:gd name="connsiteX9" fmla="*/ 6350 w 2570812"/>
                  <a:gd name="connsiteY9" fmla="*/ 720725 h 720725"/>
                  <a:gd name="connsiteX10" fmla="*/ 2565400 w 2570812"/>
                  <a:gd name="connsiteY10" fmla="*/ 720725 h 720725"/>
                  <a:gd name="connsiteX11" fmla="*/ 2552700 w 2570812"/>
                  <a:gd name="connsiteY11" fmla="*/ 203200 h 720725"/>
                  <a:gd name="connsiteX12" fmla="*/ 2336800 w 2570812"/>
                  <a:gd name="connsiteY12" fmla="*/ 0 h 720725"/>
                  <a:gd name="connsiteX13" fmla="*/ 180975 w 2570812"/>
                  <a:gd name="connsiteY13" fmla="*/ 31750 h 72072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352675 w 2570812"/>
                  <a:gd name="connsiteY12" fmla="*/ 19050 h 688975"/>
                  <a:gd name="connsiteX13" fmla="*/ 180975 w 2570812"/>
                  <a:gd name="connsiteY13" fmla="*/ 0 h 6889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352675 w 2570812"/>
                  <a:gd name="connsiteY12" fmla="*/ 44450 h 714375"/>
                  <a:gd name="connsiteX13" fmla="*/ 225425 w 2570812"/>
                  <a:gd name="connsiteY13" fmla="*/ 0 h 7143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308225 w 2570812"/>
                  <a:gd name="connsiteY12" fmla="*/ 12700 h 714375"/>
                  <a:gd name="connsiteX13" fmla="*/ 225425 w 2570812"/>
                  <a:gd name="connsiteY13" fmla="*/ 0 h 7143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295525 w 2570812"/>
                  <a:gd name="connsiteY12" fmla="*/ 0 h 714375"/>
                  <a:gd name="connsiteX13" fmla="*/ 225425 w 2570812"/>
                  <a:gd name="connsiteY13" fmla="*/ 0 h 7143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295525 w 2570812"/>
                  <a:gd name="connsiteY12" fmla="*/ 0 h 714375"/>
                  <a:gd name="connsiteX13" fmla="*/ 225425 w 2570812"/>
                  <a:gd name="connsiteY13" fmla="*/ 0 h 714375"/>
                  <a:gd name="connsiteX0" fmla="*/ 225425 w 2572985"/>
                  <a:gd name="connsiteY0" fmla="*/ 0 h 714375"/>
                  <a:gd name="connsiteX1" fmla="*/ 6350 w 2572985"/>
                  <a:gd name="connsiteY1" fmla="*/ 177800 h 714375"/>
                  <a:gd name="connsiteX2" fmla="*/ 9525 w 2572985"/>
                  <a:gd name="connsiteY2" fmla="*/ 266700 h 714375"/>
                  <a:gd name="connsiteX3" fmla="*/ 2460625 w 2572985"/>
                  <a:gd name="connsiteY3" fmla="*/ 273050 h 714375"/>
                  <a:gd name="connsiteX4" fmla="*/ 2457450 w 2572985"/>
                  <a:gd name="connsiteY4" fmla="*/ 587375 h 714375"/>
                  <a:gd name="connsiteX5" fmla="*/ 66675 w 2572985"/>
                  <a:gd name="connsiteY5" fmla="*/ 590550 h 714375"/>
                  <a:gd name="connsiteX6" fmla="*/ 88900 w 2572985"/>
                  <a:gd name="connsiteY6" fmla="*/ 593725 h 714375"/>
                  <a:gd name="connsiteX7" fmla="*/ 92075 w 2572985"/>
                  <a:gd name="connsiteY7" fmla="*/ 546100 h 714375"/>
                  <a:gd name="connsiteX8" fmla="*/ 0 w 2572985"/>
                  <a:gd name="connsiteY8" fmla="*/ 619125 h 714375"/>
                  <a:gd name="connsiteX9" fmla="*/ 6350 w 2572985"/>
                  <a:gd name="connsiteY9" fmla="*/ 714375 h 714375"/>
                  <a:gd name="connsiteX10" fmla="*/ 2565400 w 2572985"/>
                  <a:gd name="connsiteY10" fmla="*/ 714375 h 714375"/>
                  <a:gd name="connsiteX11" fmla="*/ 2565567 w 2572985"/>
                  <a:gd name="connsiteY11" fmla="*/ 205427 h 714375"/>
                  <a:gd name="connsiteX12" fmla="*/ 2295525 w 2572985"/>
                  <a:gd name="connsiteY12" fmla="*/ 0 h 714375"/>
                  <a:gd name="connsiteX13" fmla="*/ 225425 w 2572985"/>
                  <a:gd name="connsiteY13" fmla="*/ 0 h 714375"/>
                  <a:gd name="connsiteX0" fmla="*/ 225425 w 2575763"/>
                  <a:gd name="connsiteY0" fmla="*/ 0 h 714375"/>
                  <a:gd name="connsiteX1" fmla="*/ 6350 w 2575763"/>
                  <a:gd name="connsiteY1" fmla="*/ 177800 h 714375"/>
                  <a:gd name="connsiteX2" fmla="*/ 9525 w 2575763"/>
                  <a:gd name="connsiteY2" fmla="*/ 266700 h 714375"/>
                  <a:gd name="connsiteX3" fmla="*/ 2460625 w 2575763"/>
                  <a:gd name="connsiteY3" fmla="*/ 273050 h 714375"/>
                  <a:gd name="connsiteX4" fmla="*/ 2457450 w 2575763"/>
                  <a:gd name="connsiteY4" fmla="*/ 587375 h 714375"/>
                  <a:gd name="connsiteX5" fmla="*/ 66675 w 2575763"/>
                  <a:gd name="connsiteY5" fmla="*/ 590550 h 714375"/>
                  <a:gd name="connsiteX6" fmla="*/ 88900 w 2575763"/>
                  <a:gd name="connsiteY6" fmla="*/ 593725 h 714375"/>
                  <a:gd name="connsiteX7" fmla="*/ 92075 w 2575763"/>
                  <a:gd name="connsiteY7" fmla="*/ 546100 h 714375"/>
                  <a:gd name="connsiteX8" fmla="*/ 0 w 2575763"/>
                  <a:gd name="connsiteY8" fmla="*/ 619125 h 714375"/>
                  <a:gd name="connsiteX9" fmla="*/ 6350 w 2575763"/>
                  <a:gd name="connsiteY9" fmla="*/ 714375 h 714375"/>
                  <a:gd name="connsiteX10" fmla="*/ 2565400 w 2575763"/>
                  <a:gd name="connsiteY10" fmla="*/ 714375 h 714375"/>
                  <a:gd name="connsiteX11" fmla="*/ 2574145 w 2575763"/>
                  <a:gd name="connsiteY11" fmla="*/ 205427 h 714375"/>
                  <a:gd name="connsiteX12" fmla="*/ 2295525 w 2575763"/>
                  <a:gd name="connsiteY12" fmla="*/ 0 h 714375"/>
                  <a:gd name="connsiteX13" fmla="*/ 225425 w 2575763"/>
                  <a:gd name="connsiteY13" fmla="*/ 0 h 714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75763" h="714375">
                    <a:moveTo>
                      <a:pt x="225425" y="0"/>
                    </a:moveTo>
                    <a:lnTo>
                      <a:pt x="6350" y="177800"/>
                    </a:lnTo>
                    <a:lnTo>
                      <a:pt x="9525" y="266700"/>
                    </a:lnTo>
                    <a:lnTo>
                      <a:pt x="2460625" y="273050"/>
                    </a:lnTo>
                    <a:cubicBezTo>
                      <a:pt x="2459567" y="377825"/>
                      <a:pt x="2458508" y="482600"/>
                      <a:pt x="2457450" y="587375"/>
                    </a:cubicBezTo>
                    <a:lnTo>
                      <a:pt x="66675" y="590550"/>
                    </a:lnTo>
                    <a:cubicBezTo>
                      <a:pt x="69850" y="588433"/>
                      <a:pt x="85725" y="595842"/>
                      <a:pt x="88900" y="593725"/>
                    </a:cubicBezTo>
                    <a:lnTo>
                      <a:pt x="92075" y="546100"/>
                    </a:lnTo>
                    <a:lnTo>
                      <a:pt x="0" y="619125"/>
                    </a:lnTo>
                    <a:lnTo>
                      <a:pt x="6350" y="714375"/>
                    </a:lnTo>
                    <a:lnTo>
                      <a:pt x="2565400" y="714375"/>
                    </a:lnTo>
                    <a:cubicBezTo>
                      <a:pt x="2583392" y="672042"/>
                      <a:pt x="2572028" y="381110"/>
                      <a:pt x="2574145" y="205427"/>
                    </a:cubicBezTo>
                    <a:cubicBezTo>
                      <a:pt x="2488420" y="123935"/>
                      <a:pt x="2381250" y="65617"/>
                      <a:pt x="2295525" y="0"/>
                    </a:cubicBezTo>
                    <a:lnTo>
                      <a:pt x="225425" y="0"/>
                    </a:lnTo>
                    <a:close/>
                  </a:path>
                </a:pathLst>
              </a:custGeom>
              <a:solidFill>
                <a:schemeClr val="bg2">
                  <a:lumMod val="50000"/>
                </a:schemeClr>
              </a:solidFill>
              <a:ln>
                <a:noFill/>
              </a:ln>
              <a:effectLst>
                <a:outerShdw blurRad="76200" dist="12700" dir="8100000" sy="-23000" kx="8004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62" name="Rectangle 22">
                <a:extLst>
                  <a:ext uri="{FF2B5EF4-FFF2-40B4-BE49-F238E27FC236}">
                    <a16:creationId xmlns:a16="http://schemas.microsoft.com/office/drawing/2014/main" id="{169C667E-41BB-4D4C-B430-4DB878F4F2ED}"/>
                  </a:ext>
                </a:extLst>
              </p:cNvPr>
              <p:cNvSpPr/>
              <p:nvPr/>
            </p:nvSpPr>
            <p:spPr>
              <a:xfrm>
                <a:off x="3707904" y="3762375"/>
                <a:ext cx="2376264" cy="321543"/>
              </a:xfrm>
              <a:custGeom>
                <a:avLst/>
                <a:gdLst>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264" h="321543">
                    <a:moveTo>
                      <a:pt x="0" y="0"/>
                    </a:moveTo>
                    <a:lnTo>
                      <a:pt x="2376264" y="0"/>
                    </a:lnTo>
                    <a:lnTo>
                      <a:pt x="2376264" y="321543"/>
                    </a:lnTo>
                    <a:lnTo>
                      <a:pt x="0" y="321543"/>
                    </a:lnTo>
                    <a:cubicBezTo>
                      <a:pt x="34925" y="258812"/>
                      <a:pt x="50800" y="110356"/>
                      <a:pt x="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grpSp>
          <p:nvGrpSpPr>
            <p:cNvPr id="49" name="Group 48">
              <a:extLst>
                <a:ext uri="{FF2B5EF4-FFF2-40B4-BE49-F238E27FC236}">
                  <a16:creationId xmlns:a16="http://schemas.microsoft.com/office/drawing/2014/main" id="{E281F405-2EE9-40BC-95BD-D8D982D4C430}"/>
                </a:ext>
              </a:extLst>
            </p:cNvPr>
            <p:cNvGrpSpPr/>
            <p:nvPr/>
          </p:nvGrpSpPr>
          <p:grpSpPr>
            <a:xfrm>
              <a:off x="4035197" y="5083389"/>
              <a:ext cx="2071096" cy="442029"/>
              <a:chOff x="3644106" y="3130550"/>
              <a:chExt cx="2603340" cy="555625"/>
            </a:xfrm>
            <a:effectLst>
              <a:outerShdw blurRad="50800" dist="38100" dir="8100000" algn="tr" rotWithShape="0">
                <a:prstClr val="black">
                  <a:alpha val="40000"/>
                </a:prstClr>
              </a:outerShdw>
            </a:effectLst>
          </p:grpSpPr>
          <p:sp>
            <p:nvSpPr>
              <p:cNvPr id="59" name="Freeform 18">
                <a:extLst>
                  <a:ext uri="{FF2B5EF4-FFF2-40B4-BE49-F238E27FC236}">
                    <a16:creationId xmlns:a16="http://schemas.microsoft.com/office/drawing/2014/main" id="{E730ABE9-6B4A-4770-9A61-36F22B8B0D6E}"/>
                  </a:ext>
                </a:extLst>
              </p:cNvPr>
              <p:cNvSpPr/>
              <p:nvPr/>
            </p:nvSpPr>
            <p:spPr>
              <a:xfrm>
                <a:off x="3644106" y="3130550"/>
                <a:ext cx="2603340" cy="555625"/>
              </a:xfrm>
              <a:custGeom>
                <a:avLst/>
                <a:gdLst>
                  <a:gd name="connsiteX0" fmla="*/ 47625 w 2552700"/>
                  <a:gd name="connsiteY0" fmla="*/ 374650 h 685800"/>
                  <a:gd name="connsiteX1" fmla="*/ 0 w 2552700"/>
                  <a:gd name="connsiteY1" fmla="*/ 422275 h 685800"/>
                  <a:gd name="connsiteX2" fmla="*/ 447675 w 2552700"/>
                  <a:gd name="connsiteY2" fmla="*/ 685800 h 685800"/>
                  <a:gd name="connsiteX3" fmla="*/ 2549525 w 2552700"/>
                  <a:gd name="connsiteY3" fmla="*/ 615950 h 685800"/>
                  <a:gd name="connsiteX4" fmla="*/ 2552700 w 2552700"/>
                  <a:gd name="connsiteY4" fmla="*/ 273050 h 685800"/>
                  <a:gd name="connsiteX5" fmla="*/ 1384300 w 2552700"/>
                  <a:gd name="connsiteY5" fmla="*/ 0 h 685800"/>
                  <a:gd name="connsiteX6" fmla="*/ 6350 w 2552700"/>
                  <a:gd name="connsiteY6" fmla="*/ 168275 h 685800"/>
                  <a:gd name="connsiteX7" fmla="*/ 3175 w 2552700"/>
                  <a:gd name="connsiteY7" fmla="*/ 206375 h 685800"/>
                  <a:gd name="connsiteX8" fmla="*/ 463550 w 2552700"/>
                  <a:gd name="connsiteY8" fmla="*/ 374650 h 685800"/>
                  <a:gd name="connsiteX9" fmla="*/ 2520950 w 2552700"/>
                  <a:gd name="connsiteY9" fmla="*/ 333375 h 685800"/>
                  <a:gd name="connsiteX10" fmla="*/ 2501900 w 2552700"/>
                  <a:gd name="connsiteY10" fmla="*/ 549275 h 685800"/>
                  <a:gd name="connsiteX11" fmla="*/ 473075 w 2552700"/>
                  <a:gd name="connsiteY11" fmla="*/ 622300 h 685800"/>
                  <a:gd name="connsiteX12" fmla="*/ 47625 w 2552700"/>
                  <a:gd name="connsiteY12" fmla="*/ 374650 h 685800"/>
                  <a:gd name="connsiteX0" fmla="*/ 47625 w 2552700"/>
                  <a:gd name="connsiteY0" fmla="*/ 263525 h 574675"/>
                  <a:gd name="connsiteX1" fmla="*/ 0 w 2552700"/>
                  <a:gd name="connsiteY1" fmla="*/ 311150 h 574675"/>
                  <a:gd name="connsiteX2" fmla="*/ 447675 w 2552700"/>
                  <a:gd name="connsiteY2" fmla="*/ 574675 h 574675"/>
                  <a:gd name="connsiteX3" fmla="*/ 2549525 w 2552700"/>
                  <a:gd name="connsiteY3" fmla="*/ 504825 h 574675"/>
                  <a:gd name="connsiteX4" fmla="*/ 2552700 w 2552700"/>
                  <a:gd name="connsiteY4" fmla="*/ 161925 h 574675"/>
                  <a:gd name="connsiteX5" fmla="*/ 1552575 w 2552700"/>
                  <a:gd name="connsiteY5" fmla="*/ 0 h 574675"/>
                  <a:gd name="connsiteX6" fmla="*/ 6350 w 2552700"/>
                  <a:gd name="connsiteY6" fmla="*/ 57150 h 574675"/>
                  <a:gd name="connsiteX7" fmla="*/ 3175 w 2552700"/>
                  <a:gd name="connsiteY7" fmla="*/ 95250 h 574675"/>
                  <a:gd name="connsiteX8" fmla="*/ 463550 w 2552700"/>
                  <a:gd name="connsiteY8" fmla="*/ 263525 h 574675"/>
                  <a:gd name="connsiteX9" fmla="*/ 2520950 w 2552700"/>
                  <a:gd name="connsiteY9" fmla="*/ 222250 h 574675"/>
                  <a:gd name="connsiteX10" fmla="*/ 2501900 w 2552700"/>
                  <a:gd name="connsiteY10" fmla="*/ 438150 h 574675"/>
                  <a:gd name="connsiteX11" fmla="*/ 473075 w 2552700"/>
                  <a:gd name="connsiteY11" fmla="*/ 511175 h 574675"/>
                  <a:gd name="connsiteX12" fmla="*/ 47625 w 2552700"/>
                  <a:gd name="connsiteY12" fmla="*/ 263525 h 574675"/>
                  <a:gd name="connsiteX0" fmla="*/ 47625 w 2552700"/>
                  <a:gd name="connsiteY0" fmla="*/ 244475 h 555625"/>
                  <a:gd name="connsiteX1" fmla="*/ 0 w 2552700"/>
                  <a:gd name="connsiteY1" fmla="*/ 292100 h 555625"/>
                  <a:gd name="connsiteX2" fmla="*/ 447675 w 2552700"/>
                  <a:gd name="connsiteY2" fmla="*/ 555625 h 555625"/>
                  <a:gd name="connsiteX3" fmla="*/ 2549525 w 2552700"/>
                  <a:gd name="connsiteY3" fmla="*/ 485775 h 555625"/>
                  <a:gd name="connsiteX4" fmla="*/ 2552700 w 2552700"/>
                  <a:gd name="connsiteY4" fmla="*/ 142875 h 555625"/>
                  <a:gd name="connsiteX5" fmla="*/ 1606550 w 2552700"/>
                  <a:gd name="connsiteY5" fmla="*/ 0 h 555625"/>
                  <a:gd name="connsiteX6" fmla="*/ 6350 w 2552700"/>
                  <a:gd name="connsiteY6" fmla="*/ 38100 h 555625"/>
                  <a:gd name="connsiteX7" fmla="*/ 3175 w 2552700"/>
                  <a:gd name="connsiteY7" fmla="*/ 76200 h 555625"/>
                  <a:gd name="connsiteX8" fmla="*/ 463550 w 2552700"/>
                  <a:gd name="connsiteY8" fmla="*/ 244475 h 555625"/>
                  <a:gd name="connsiteX9" fmla="*/ 2520950 w 2552700"/>
                  <a:gd name="connsiteY9" fmla="*/ 203200 h 555625"/>
                  <a:gd name="connsiteX10" fmla="*/ 2501900 w 2552700"/>
                  <a:gd name="connsiteY10" fmla="*/ 419100 h 555625"/>
                  <a:gd name="connsiteX11" fmla="*/ 473075 w 2552700"/>
                  <a:gd name="connsiteY11" fmla="*/ 492125 h 555625"/>
                  <a:gd name="connsiteX12" fmla="*/ 47625 w 2552700"/>
                  <a:gd name="connsiteY12" fmla="*/ 244475 h 555625"/>
                  <a:gd name="connsiteX0" fmla="*/ 47625 w 2585519"/>
                  <a:gd name="connsiteY0" fmla="*/ 244475 h 555625"/>
                  <a:gd name="connsiteX1" fmla="*/ 0 w 2585519"/>
                  <a:gd name="connsiteY1" fmla="*/ 292100 h 555625"/>
                  <a:gd name="connsiteX2" fmla="*/ 447675 w 2585519"/>
                  <a:gd name="connsiteY2" fmla="*/ 555625 h 555625"/>
                  <a:gd name="connsiteX3" fmla="*/ 2549525 w 2585519"/>
                  <a:gd name="connsiteY3" fmla="*/ 485775 h 555625"/>
                  <a:gd name="connsiteX4" fmla="*/ 2552700 w 2585519"/>
                  <a:gd name="connsiteY4" fmla="*/ 142875 h 555625"/>
                  <a:gd name="connsiteX5" fmla="*/ 1606550 w 2585519"/>
                  <a:gd name="connsiteY5" fmla="*/ 0 h 555625"/>
                  <a:gd name="connsiteX6" fmla="*/ 6350 w 2585519"/>
                  <a:gd name="connsiteY6" fmla="*/ 38100 h 555625"/>
                  <a:gd name="connsiteX7" fmla="*/ 3175 w 2585519"/>
                  <a:gd name="connsiteY7" fmla="*/ 76200 h 555625"/>
                  <a:gd name="connsiteX8" fmla="*/ 463550 w 2585519"/>
                  <a:gd name="connsiteY8" fmla="*/ 244475 h 555625"/>
                  <a:gd name="connsiteX9" fmla="*/ 2520950 w 2585519"/>
                  <a:gd name="connsiteY9" fmla="*/ 203200 h 555625"/>
                  <a:gd name="connsiteX10" fmla="*/ 2501900 w 2585519"/>
                  <a:gd name="connsiteY10" fmla="*/ 419100 h 555625"/>
                  <a:gd name="connsiteX11" fmla="*/ 473075 w 2585519"/>
                  <a:gd name="connsiteY11" fmla="*/ 492125 h 555625"/>
                  <a:gd name="connsiteX12" fmla="*/ 47625 w 2585519"/>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520950 w 2599371"/>
                  <a:gd name="connsiteY9" fmla="*/ 203200 h 555625"/>
                  <a:gd name="connsiteX10" fmla="*/ 2501900 w 2599371"/>
                  <a:gd name="connsiteY10" fmla="*/ 419100 h 555625"/>
                  <a:gd name="connsiteX11" fmla="*/ 473075 w 2599371"/>
                  <a:gd name="connsiteY11" fmla="*/ 492125 h 555625"/>
                  <a:gd name="connsiteX12" fmla="*/ 47625 w 2599371"/>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95550 w 2599371"/>
                  <a:gd name="connsiteY9" fmla="*/ 206375 h 555625"/>
                  <a:gd name="connsiteX10" fmla="*/ 2501900 w 2599371"/>
                  <a:gd name="connsiteY10" fmla="*/ 419100 h 555625"/>
                  <a:gd name="connsiteX11" fmla="*/ 473075 w 2599371"/>
                  <a:gd name="connsiteY11" fmla="*/ 492125 h 555625"/>
                  <a:gd name="connsiteX12" fmla="*/ 47625 w 2599371"/>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95550 w 2599371"/>
                  <a:gd name="connsiteY9" fmla="*/ 206375 h 555625"/>
                  <a:gd name="connsiteX10" fmla="*/ 2527300 w 2599371"/>
                  <a:gd name="connsiteY10" fmla="*/ 307975 h 555625"/>
                  <a:gd name="connsiteX11" fmla="*/ 2501900 w 2599371"/>
                  <a:gd name="connsiteY11" fmla="*/ 419100 h 555625"/>
                  <a:gd name="connsiteX12" fmla="*/ 473075 w 2599371"/>
                  <a:gd name="connsiteY12" fmla="*/ 492125 h 555625"/>
                  <a:gd name="connsiteX13" fmla="*/ 47625 w 2599371"/>
                  <a:gd name="connsiteY13"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95550 w 2599371"/>
                  <a:gd name="connsiteY9" fmla="*/ 206375 h 555625"/>
                  <a:gd name="connsiteX10" fmla="*/ 2527300 w 2599371"/>
                  <a:gd name="connsiteY10" fmla="*/ 307975 h 555625"/>
                  <a:gd name="connsiteX11" fmla="*/ 2479675 w 2599371"/>
                  <a:gd name="connsiteY11" fmla="*/ 425450 h 555625"/>
                  <a:gd name="connsiteX12" fmla="*/ 473075 w 2599371"/>
                  <a:gd name="connsiteY12" fmla="*/ 492125 h 555625"/>
                  <a:gd name="connsiteX13" fmla="*/ 47625 w 2599371"/>
                  <a:gd name="connsiteY13" fmla="*/ 244475 h 555625"/>
                  <a:gd name="connsiteX0" fmla="*/ 47625 w 2740156"/>
                  <a:gd name="connsiteY0" fmla="*/ 244475 h 555625"/>
                  <a:gd name="connsiteX1" fmla="*/ 0 w 2740156"/>
                  <a:gd name="connsiteY1" fmla="*/ 292100 h 555625"/>
                  <a:gd name="connsiteX2" fmla="*/ 447675 w 2740156"/>
                  <a:gd name="connsiteY2" fmla="*/ 555625 h 555625"/>
                  <a:gd name="connsiteX3" fmla="*/ 2549525 w 2740156"/>
                  <a:gd name="connsiteY3" fmla="*/ 485775 h 555625"/>
                  <a:gd name="connsiteX4" fmla="*/ 2552700 w 2740156"/>
                  <a:gd name="connsiteY4" fmla="*/ 142875 h 555625"/>
                  <a:gd name="connsiteX5" fmla="*/ 1606550 w 2740156"/>
                  <a:gd name="connsiteY5" fmla="*/ 0 h 555625"/>
                  <a:gd name="connsiteX6" fmla="*/ 6350 w 2740156"/>
                  <a:gd name="connsiteY6" fmla="*/ 38100 h 555625"/>
                  <a:gd name="connsiteX7" fmla="*/ 3175 w 2740156"/>
                  <a:gd name="connsiteY7" fmla="*/ 76200 h 555625"/>
                  <a:gd name="connsiteX8" fmla="*/ 463550 w 2740156"/>
                  <a:gd name="connsiteY8" fmla="*/ 244475 h 555625"/>
                  <a:gd name="connsiteX9" fmla="*/ 2495550 w 2740156"/>
                  <a:gd name="connsiteY9" fmla="*/ 206375 h 555625"/>
                  <a:gd name="connsiteX10" fmla="*/ 2479675 w 2740156"/>
                  <a:gd name="connsiteY10" fmla="*/ 425450 h 555625"/>
                  <a:gd name="connsiteX11" fmla="*/ 473075 w 2740156"/>
                  <a:gd name="connsiteY11" fmla="*/ 492125 h 555625"/>
                  <a:gd name="connsiteX12" fmla="*/ 47625 w 2740156"/>
                  <a:gd name="connsiteY12" fmla="*/ 244475 h 555625"/>
                  <a:gd name="connsiteX0" fmla="*/ 47625 w 2646925"/>
                  <a:gd name="connsiteY0" fmla="*/ 244475 h 555625"/>
                  <a:gd name="connsiteX1" fmla="*/ 0 w 2646925"/>
                  <a:gd name="connsiteY1" fmla="*/ 292100 h 555625"/>
                  <a:gd name="connsiteX2" fmla="*/ 447675 w 2646925"/>
                  <a:gd name="connsiteY2" fmla="*/ 555625 h 555625"/>
                  <a:gd name="connsiteX3" fmla="*/ 2549525 w 2646925"/>
                  <a:gd name="connsiteY3" fmla="*/ 485775 h 555625"/>
                  <a:gd name="connsiteX4" fmla="*/ 2552700 w 2646925"/>
                  <a:gd name="connsiteY4" fmla="*/ 142875 h 555625"/>
                  <a:gd name="connsiteX5" fmla="*/ 1606550 w 2646925"/>
                  <a:gd name="connsiteY5" fmla="*/ 0 h 555625"/>
                  <a:gd name="connsiteX6" fmla="*/ 6350 w 2646925"/>
                  <a:gd name="connsiteY6" fmla="*/ 38100 h 555625"/>
                  <a:gd name="connsiteX7" fmla="*/ 3175 w 2646925"/>
                  <a:gd name="connsiteY7" fmla="*/ 76200 h 555625"/>
                  <a:gd name="connsiteX8" fmla="*/ 463550 w 2646925"/>
                  <a:gd name="connsiteY8" fmla="*/ 244475 h 555625"/>
                  <a:gd name="connsiteX9" fmla="*/ 2495550 w 2646925"/>
                  <a:gd name="connsiteY9" fmla="*/ 206375 h 555625"/>
                  <a:gd name="connsiteX10" fmla="*/ 2479675 w 2646925"/>
                  <a:gd name="connsiteY10" fmla="*/ 425450 h 555625"/>
                  <a:gd name="connsiteX11" fmla="*/ 473075 w 2646925"/>
                  <a:gd name="connsiteY11" fmla="*/ 492125 h 555625"/>
                  <a:gd name="connsiteX12" fmla="*/ 47625 w 2646925"/>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95550 w 2599371"/>
                  <a:gd name="connsiteY9" fmla="*/ 206375 h 555625"/>
                  <a:gd name="connsiteX10" fmla="*/ 2479675 w 2599371"/>
                  <a:gd name="connsiteY10" fmla="*/ 425450 h 555625"/>
                  <a:gd name="connsiteX11" fmla="*/ 473075 w 2599371"/>
                  <a:gd name="connsiteY11" fmla="*/ 492125 h 555625"/>
                  <a:gd name="connsiteX12" fmla="*/ 47625 w 2599371"/>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70150 w 2599371"/>
                  <a:gd name="connsiteY9" fmla="*/ 209550 h 555625"/>
                  <a:gd name="connsiteX10" fmla="*/ 2479675 w 2599371"/>
                  <a:gd name="connsiteY10" fmla="*/ 425450 h 555625"/>
                  <a:gd name="connsiteX11" fmla="*/ 473075 w 2599371"/>
                  <a:gd name="connsiteY11" fmla="*/ 492125 h 555625"/>
                  <a:gd name="connsiteX12" fmla="*/ 47625 w 2599371"/>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70150 w 2599371"/>
                  <a:gd name="connsiteY9" fmla="*/ 209550 h 555625"/>
                  <a:gd name="connsiteX10" fmla="*/ 2479675 w 2599371"/>
                  <a:gd name="connsiteY10" fmla="*/ 425450 h 555625"/>
                  <a:gd name="connsiteX11" fmla="*/ 473075 w 2599371"/>
                  <a:gd name="connsiteY11" fmla="*/ 492125 h 555625"/>
                  <a:gd name="connsiteX12" fmla="*/ 47625 w 2599371"/>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70150 w 2599371"/>
                  <a:gd name="connsiteY9" fmla="*/ 209550 h 555625"/>
                  <a:gd name="connsiteX10" fmla="*/ 2479675 w 2599371"/>
                  <a:gd name="connsiteY10" fmla="*/ 425450 h 555625"/>
                  <a:gd name="connsiteX11" fmla="*/ 473075 w 2599371"/>
                  <a:gd name="connsiteY11" fmla="*/ 492125 h 555625"/>
                  <a:gd name="connsiteX12" fmla="*/ 47625 w 2599371"/>
                  <a:gd name="connsiteY12" fmla="*/ 244475 h 555625"/>
                  <a:gd name="connsiteX0" fmla="*/ 24625 w 2608121"/>
                  <a:gd name="connsiteY0" fmla="*/ 244475 h 555625"/>
                  <a:gd name="connsiteX1" fmla="*/ 8750 w 2608121"/>
                  <a:gd name="connsiteY1" fmla="*/ 292100 h 555625"/>
                  <a:gd name="connsiteX2" fmla="*/ 456425 w 2608121"/>
                  <a:gd name="connsiteY2" fmla="*/ 555625 h 555625"/>
                  <a:gd name="connsiteX3" fmla="*/ 2558275 w 2608121"/>
                  <a:gd name="connsiteY3" fmla="*/ 485775 h 555625"/>
                  <a:gd name="connsiteX4" fmla="*/ 2561450 w 2608121"/>
                  <a:gd name="connsiteY4" fmla="*/ 142875 h 555625"/>
                  <a:gd name="connsiteX5" fmla="*/ 1615300 w 2608121"/>
                  <a:gd name="connsiteY5" fmla="*/ 0 h 555625"/>
                  <a:gd name="connsiteX6" fmla="*/ 15100 w 2608121"/>
                  <a:gd name="connsiteY6" fmla="*/ 38100 h 555625"/>
                  <a:gd name="connsiteX7" fmla="*/ 11925 w 2608121"/>
                  <a:gd name="connsiteY7" fmla="*/ 76200 h 555625"/>
                  <a:gd name="connsiteX8" fmla="*/ 472300 w 2608121"/>
                  <a:gd name="connsiteY8" fmla="*/ 244475 h 555625"/>
                  <a:gd name="connsiteX9" fmla="*/ 2478900 w 2608121"/>
                  <a:gd name="connsiteY9" fmla="*/ 209550 h 555625"/>
                  <a:gd name="connsiteX10" fmla="*/ 2488425 w 2608121"/>
                  <a:gd name="connsiteY10" fmla="*/ 425450 h 555625"/>
                  <a:gd name="connsiteX11" fmla="*/ 481825 w 2608121"/>
                  <a:gd name="connsiteY11" fmla="*/ 492125 h 555625"/>
                  <a:gd name="connsiteX12" fmla="*/ 24625 w 2608121"/>
                  <a:gd name="connsiteY12" fmla="*/ 244475 h 555625"/>
                  <a:gd name="connsiteX0" fmla="*/ 20208 w 2622754"/>
                  <a:gd name="connsiteY0" fmla="*/ 244475 h 555625"/>
                  <a:gd name="connsiteX1" fmla="*/ 23383 w 2622754"/>
                  <a:gd name="connsiteY1" fmla="*/ 292100 h 555625"/>
                  <a:gd name="connsiteX2" fmla="*/ 471058 w 2622754"/>
                  <a:gd name="connsiteY2" fmla="*/ 555625 h 555625"/>
                  <a:gd name="connsiteX3" fmla="*/ 2572908 w 2622754"/>
                  <a:gd name="connsiteY3" fmla="*/ 485775 h 555625"/>
                  <a:gd name="connsiteX4" fmla="*/ 2576083 w 2622754"/>
                  <a:gd name="connsiteY4" fmla="*/ 142875 h 555625"/>
                  <a:gd name="connsiteX5" fmla="*/ 1629933 w 2622754"/>
                  <a:gd name="connsiteY5" fmla="*/ 0 h 555625"/>
                  <a:gd name="connsiteX6" fmla="*/ 29733 w 2622754"/>
                  <a:gd name="connsiteY6" fmla="*/ 38100 h 555625"/>
                  <a:gd name="connsiteX7" fmla="*/ 26558 w 2622754"/>
                  <a:gd name="connsiteY7" fmla="*/ 76200 h 555625"/>
                  <a:gd name="connsiteX8" fmla="*/ 486933 w 2622754"/>
                  <a:gd name="connsiteY8" fmla="*/ 244475 h 555625"/>
                  <a:gd name="connsiteX9" fmla="*/ 2493533 w 2622754"/>
                  <a:gd name="connsiteY9" fmla="*/ 209550 h 555625"/>
                  <a:gd name="connsiteX10" fmla="*/ 2503058 w 2622754"/>
                  <a:gd name="connsiteY10" fmla="*/ 425450 h 555625"/>
                  <a:gd name="connsiteX11" fmla="*/ 496458 w 2622754"/>
                  <a:gd name="connsiteY11" fmla="*/ 492125 h 555625"/>
                  <a:gd name="connsiteX12" fmla="*/ 20208 w 2622754"/>
                  <a:gd name="connsiteY12" fmla="*/ 244475 h 555625"/>
                  <a:gd name="connsiteX0" fmla="*/ 63500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70150 w 2599371"/>
                  <a:gd name="connsiteY9" fmla="*/ 209550 h 555625"/>
                  <a:gd name="connsiteX10" fmla="*/ 2479675 w 2599371"/>
                  <a:gd name="connsiteY10" fmla="*/ 425450 h 555625"/>
                  <a:gd name="connsiteX11" fmla="*/ 473075 w 2599371"/>
                  <a:gd name="connsiteY11" fmla="*/ 492125 h 555625"/>
                  <a:gd name="connsiteX12" fmla="*/ 63500 w 2599371"/>
                  <a:gd name="connsiteY12" fmla="*/ 244475 h 555625"/>
                  <a:gd name="connsiteX0" fmla="*/ 63500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70150 w 2599371"/>
                  <a:gd name="connsiteY9" fmla="*/ 209550 h 555625"/>
                  <a:gd name="connsiteX10" fmla="*/ 2479675 w 2599371"/>
                  <a:gd name="connsiteY10" fmla="*/ 425450 h 555625"/>
                  <a:gd name="connsiteX11" fmla="*/ 485775 w 2599371"/>
                  <a:gd name="connsiteY11" fmla="*/ 488950 h 555625"/>
                  <a:gd name="connsiteX12" fmla="*/ 63500 w 2599371"/>
                  <a:gd name="connsiteY12" fmla="*/ 244475 h 555625"/>
                  <a:gd name="connsiteX0" fmla="*/ 96355 w 2632226"/>
                  <a:gd name="connsiteY0" fmla="*/ 244475 h 555625"/>
                  <a:gd name="connsiteX1" fmla="*/ 36030 w 2632226"/>
                  <a:gd name="connsiteY1" fmla="*/ 247650 h 555625"/>
                  <a:gd name="connsiteX2" fmla="*/ 32855 w 2632226"/>
                  <a:gd name="connsiteY2" fmla="*/ 292100 h 555625"/>
                  <a:gd name="connsiteX3" fmla="*/ 480530 w 2632226"/>
                  <a:gd name="connsiteY3" fmla="*/ 555625 h 555625"/>
                  <a:gd name="connsiteX4" fmla="*/ 2582380 w 2632226"/>
                  <a:gd name="connsiteY4" fmla="*/ 485775 h 555625"/>
                  <a:gd name="connsiteX5" fmla="*/ 2585555 w 2632226"/>
                  <a:gd name="connsiteY5" fmla="*/ 142875 h 555625"/>
                  <a:gd name="connsiteX6" fmla="*/ 1639405 w 2632226"/>
                  <a:gd name="connsiteY6" fmla="*/ 0 h 555625"/>
                  <a:gd name="connsiteX7" fmla="*/ 39205 w 2632226"/>
                  <a:gd name="connsiteY7" fmla="*/ 38100 h 555625"/>
                  <a:gd name="connsiteX8" fmla="*/ 36030 w 2632226"/>
                  <a:gd name="connsiteY8" fmla="*/ 76200 h 555625"/>
                  <a:gd name="connsiteX9" fmla="*/ 496405 w 2632226"/>
                  <a:gd name="connsiteY9" fmla="*/ 244475 h 555625"/>
                  <a:gd name="connsiteX10" fmla="*/ 2503005 w 2632226"/>
                  <a:gd name="connsiteY10" fmla="*/ 209550 h 555625"/>
                  <a:gd name="connsiteX11" fmla="*/ 2512530 w 2632226"/>
                  <a:gd name="connsiteY11" fmla="*/ 425450 h 555625"/>
                  <a:gd name="connsiteX12" fmla="*/ 518630 w 2632226"/>
                  <a:gd name="connsiteY12" fmla="*/ 488950 h 555625"/>
                  <a:gd name="connsiteX13" fmla="*/ 96355 w 2632226"/>
                  <a:gd name="connsiteY13" fmla="*/ 244475 h 555625"/>
                  <a:gd name="connsiteX0" fmla="*/ 105580 w 2641451"/>
                  <a:gd name="connsiteY0" fmla="*/ 244475 h 555625"/>
                  <a:gd name="connsiteX1" fmla="*/ 19061 w 2641451"/>
                  <a:gd name="connsiteY1" fmla="*/ 226218 h 555625"/>
                  <a:gd name="connsiteX2" fmla="*/ 42080 w 2641451"/>
                  <a:gd name="connsiteY2" fmla="*/ 292100 h 555625"/>
                  <a:gd name="connsiteX3" fmla="*/ 489755 w 2641451"/>
                  <a:gd name="connsiteY3" fmla="*/ 555625 h 555625"/>
                  <a:gd name="connsiteX4" fmla="*/ 2591605 w 2641451"/>
                  <a:gd name="connsiteY4" fmla="*/ 485775 h 555625"/>
                  <a:gd name="connsiteX5" fmla="*/ 2594780 w 2641451"/>
                  <a:gd name="connsiteY5" fmla="*/ 142875 h 555625"/>
                  <a:gd name="connsiteX6" fmla="*/ 1648630 w 2641451"/>
                  <a:gd name="connsiteY6" fmla="*/ 0 h 555625"/>
                  <a:gd name="connsiteX7" fmla="*/ 48430 w 2641451"/>
                  <a:gd name="connsiteY7" fmla="*/ 38100 h 555625"/>
                  <a:gd name="connsiteX8" fmla="*/ 45255 w 2641451"/>
                  <a:gd name="connsiteY8" fmla="*/ 76200 h 555625"/>
                  <a:gd name="connsiteX9" fmla="*/ 505630 w 2641451"/>
                  <a:gd name="connsiteY9" fmla="*/ 244475 h 555625"/>
                  <a:gd name="connsiteX10" fmla="*/ 2512230 w 2641451"/>
                  <a:gd name="connsiteY10" fmla="*/ 209550 h 555625"/>
                  <a:gd name="connsiteX11" fmla="*/ 2521755 w 2641451"/>
                  <a:gd name="connsiteY11" fmla="*/ 425450 h 555625"/>
                  <a:gd name="connsiteX12" fmla="*/ 527855 w 2641451"/>
                  <a:gd name="connsiteY12" fmla="*/ 488950 h 555625"/>
                  <a:gd name="connsiteX13" fmla="*/ 105580 w 2641451"/>
                  <a:gd name="connsiteY13" fmla="*/ 244475 h 555625"/>
                  <a:gd name="connsiteX0" fmla="*/ 100036 w 2635907"/>
                  <a:gd name="connsiteY0" fmla="*/ 244475 h 555625"/>
                  <a:gd name="connsiteX1" fmla="*/ 27804 w 2635907"/>
                  <a:gd name="connsiteY1" fmla="*/ 266699 h 555625"/>
                  <a:gd name="connsiteX2" fmla="*/ 36536 w 2635907"/>
                  <a:gd name="connsiteY2" fmla="*/ 292100 h 555625"/>
                  <a:gd name="connsiteX3" fmla="*/ 484211 w 2635907"/>
                  <a:gd name="connsiteY3" fmla="*/ 555625 h 555625"/>
                  <a:gd name="connsiteX4" fmla="*/ 2586061 w 2635907"/>
                  <a:gd name="connsiteY4" fmla="*/ 485775 h 555625"/>
                  <a:gd name="connsiteX5" fmla="*/ 2589236 w 2635907"/>
                  <a:gd name="connsiteY5" fmla="*/ 142875 h 555625"/>
                  <a:gd name="connsiteX6" fmla="*/ 1643086 w 2635907"/>
                  <a:gd name="connsiteY6" fmla="*/ 0 h 555625"/>
                  <a:gd name="connsiteX7" fmla="*/ 42886 w 2635907"/>
                  <a:gd name="connsiteY7" fmla="*/ 38100 h 555625"/>
                  <a:gd name="connsiteX8" fmla="*/ 39711 w 2635907"/>
                  <a:gd name="connsiteY8" fmla="*/ 76200 h 555625"/>
                  <a:gd name="connsiteX9" fmla="*/ 500086 w 2635907"/>
                  <a:gd name="connsiteY9" fmla="*/ 244475 h 555625"/>
                  <a:gd name="connsiteX10" fmla="*/ 2506686 w 2635907"/>
                  <a:gd name="connsiteY10" fmla="*/ 209550 h 555625"/>
                  <a:gd name="connsiteX11" fmla="*/ 2516211 w 2635907"/>
                  <a:gd name="connsiteY11" fmla="*/ 425450 h 555625"/>
                  <a:gd name="connsiteX12" fmla="*/ 522311 w 2635907"/>
                  <a:gd name="connsiteY12" fmla="*/ 488950 h 555625"/>
                  <a:gd name="connsiteX13" fmla="*/ 100036 w 2635907"/>
                  <a:gd name="connsiteY13" fmla="*/ 244475 h 555625"/>
                  <a:gd name="connsiteX0" fmla="*/ 103571 w 2639442"/>
                  <a:gd name="connsiteY0" fmla="*/ 244475 h 555625"/>
                  <a:gd name="connsiteX1" fmla="*/ 21814 w 2639442"/>
                  <a:gd name="connsiteY1" fmla="*/ 226218 h 555625"/>
                  <a:gd name="connsiteX2" fmla="*/ 40071 w 2639442"/>
                  <a:gd name="connsiteY2" fmla="*/ 292100 h 555625"/>
                  <a:gd name="connsiteX3" fmla="*/ 487746 w 2639442"/>
                  <a:gd name="connsiteY3" fmla="*/ 555625 h 555625"/>
                  <a:gd name="connsiteX4" fmla="*/ 2589596 w 2639442"/>
                  <a:gd name="connsiteY4" fmla="*/ 485775 h 555625"/>
                  <a:gd name="connsiteX5" fmla="*/ 2592771 w 2639442"/>
                  <a:gd name="connsiteY5" fmla="*/ 142875 h 555625"/>
                  <a:gd name="connsiteX6" fmla="*/ 1646621 w 2639442"/>
                  <a:gd name="connsiteY6" fmla="*/ 0 h 555625"/>
                  <a:gd name="connsiteX7" fmla="*/ 46421 w 2639442"/>
                  <a:gd name="connsiteY7" fmla="*/ 38100 h 555625"/>
                  <a:gd name="connsiteX8" fmla="*/ 43246 w 2639442"/>
                  <a:gd name="connsiteY8" fmla="*/ 76200 h 555625"/>
                  <a:gd name="connsiteX9" fmla="*/ 503621 w 2639442"/>
                  <a:gd name="connsiteY9" fmla="*/ 244475 h 555625"/>
                  <a:gd name="connsiteX10" fmla="*/ 2510221 w 2639442"/>
                  <a:gd name="connsiteY10" fmla="*/ 209550 h 555625"/>
                  <a:gd name="connsiteX11" fmla="*/ 2519746 w 2639442"/>
                  <a:gd name="connsiteY11" fmla="*/ 425450 h 555625"/>
                  <a:gd name="connsiteX12" fmla="*/ 525846 w 2639442"/>
                  <a:gd name="connsiteY12" fmla="*/ 488950 h 555625"/>
                  <a:gd name="connsiteX13" fmla="*/ 103571 w 2639442"/>
                  <a:gd name="connsiteY13" fmla="*/ 244475 h 555625"/>
                  <a:gd name="connsiteX0" fmla="*/ 103571 w 2639442"/>
                  <a:gd name="connsiteY0" fmla="*/ 244475 h 555625"/>
                  <a:gd name="connsiteX1" fmla="*/ 21814 w 2639442"/>
                  <a:gd name="connsiteY1" fmla="*/ 226218 h 555625"/>
                  <a:gd name="connsiteX2" fmla="*/ 40071 w 2639442"/>
                  <a:gd name="connsiteY2" fmla="*/ 292100 h 555625"/>
                  <a:gd name="connsiteX3" fmla="*/ 487746 w 2639442"/>
                  <a:gd name="connsiteY3" fmla="*/ 555625 h 555625"/>
                  <a:gd name="connsiteX4" fmla="*/ 2589596 w 2639442"/>
                  <a:gd name="connsiteY4" fmla="*/ 485775 h 555625"/>
                  <a:gd name="connsiteX5" fmla="*/ 2592771 w 2639442"/>
                  <a:gd name="connsiteY5" fmla="*/ 142875 h 555625"/>
                  <a:gd name="connsiteX6" fmla="*/ 1646621 w 2639442"/>
                  <a:gd name="connsiteY6" fmla="*/ 0 h 555625"/>
                  <a:gd name="connsiteX7" fmla="*/ 46421 w 2639442"/>
                  <a:gd name="connsiteY7" fmla="*/ 38100 h 555625"/>
                  <a:gd name="connsiteX8" fmla="*/ 43246 w 2639442"/>
                  <a:gd name="connsiteY8" fmla="*/ 76200 h 555625"/>
                  <a:gd name="connsiteX9" fmla="*/ 503621 w 2639442"/>
                  <a:gd name="connsiteY9" fmla="*/ 244475 h 555625"/>
                  <a:gd name="connsiteX10" fmla="*/ 2510221 w 2639442"/>
                  <a:gd name="connsiteY10" fmla="*/ 209550 h 555625"/>
                  <a:gd name="connsiteX11" fmla="*/ 2519746 w 2639442"/>
                  <a:gd name="connsiteY11" fmla="*/ 425450 h 555625"/>
                  <a:gd name="connsiteX12" fmla="*/ 525846 w 2639442"/>
                  <a:gd name="connsiteY12" fmla="*/ 488950 h 555625"/>
                  <a:gd name="connsiteX13" fmla="*/ 103571 w 2639442"/>
                  <a:gd name="connsiteY13" fmla="*/ 244475 h 555625"/>
                  <a:gd name="connsiteX0" fmla="*/ 98616 w 2634487"/>
                  <a:gd name="connsiteY0" fmla="*/ 244475 h 555625"/>
                  <a:gd name="connsiteX1" fmla="*/ 16859 w 2634487"/>
                  <a:gd name="connsiteY1" fmla="*/ 226218 h 555625"/>
                  <a:gd name="connsiteX2" fmla="*/ 35116 w 2634487"/>
                  <a:gd name="connsiteY2" fmla="*/ 292100 h 555625"/>
                  <a:gd name="connsiteX3" fmla="*/ 482791 w 2634487"/>
                  <a:gd name="connsiteY3" fmla="*/ 555625 h 555625"/>
                  <a:gd name="connsiteX4" fmla="*/ 2584641 w 2634487"/>
                  <a:gd name="connsiteY4" fmla="*/ 485775 h 555625"/>
                  <a:gd name="connsiteX5" fmla="*/ 2587816 w 2634487"/>
                  <a:gd name="connsiteY5" fmla="*/ 142875 h 555625"/>
                  <a:gd name="connsiteX6" fmla="*/ 1641666 w 2634487"/>
                  <a:gd name="connsiteY6" fmla="*/ 0 h 555625"/>
                  <a:gd name="connsiteX7" fmla="*/ 41466 w 2634487"/>
                  <a:gd name="connsiteY7" fmla="*/ 38100 h 555625"/>
                  <a:gd name="connsiteX8" fmla="*/ 38291 w 2634487"/>
                  <a:gd name="connsiteY8" fmla="*/ 76200 h 555625"/>
                  <a:gd name="connsiteX9" fmla="*/ 498666 w 2634487"/>
                  <a:gd name="connsiteY9" fmla="*/ 244475 h 555625"/>
                  <a:gd name="connsiteX10" fmla="*/ 2505266 w 2634487"/>
                  <a:gd name="connsiteY10" fmla="*/ 209550 h 555625"/>
                  <a:gd name="connsiteX11" fmla="*/ 2514791 w 2634487"/>
                  <a:gd name="connsiteY11" fmla="*/ 425450 h 555625"/>
                  <a:gd name="connsiteX12" fmla="*/ 520891 w 2634487"/>
                  <a:gd name="connsiteY12" fmla="*/ 488950 h 555625"/>
                  <a:gd name="connsiteX13" fmla="*/ 98616 w 2634487"/>
                  <a:gd name="connsiteY13" fmla="*/ 244475 h 555625"/>
                  <a:gd name="connsiteX0" fmla="*/ 81757 w 2617628"/>
                  <a:gd name="connsiteY0" fmla="*/ 244475 h 555625"/>
                  <a:gd name="connsiteX1" fmla="*/ 0 w 2617628"/>
                  <a:gd name="connsiteY1" fmla="*/ 226218 h 555625"/>
                  <a:gd name="connsiteX2" fmla="*/ 18257 w 2617628"/>
                  <a:gd name="connsiteY2" fmla="*/ 292100 h 555625"/>
                  <a:gd name="connsiteX3" fmla="*/ 465932 w 2617628"/>
                  <a:gd name="connsiteY3" fmla="*/ 555625 h 555625"/>
                  <a:gd name="connsiteX4" fmla="*/ 2567782 w 2617628"/>
                  <a:gd name="connsiteY4" fmla="*/ 485775 h 555625"/>
                  <a:gd name="connsiteX5" fmla="*/ 2570957 w 2617628"/>
                  <a:gd name="connsiteY5" fmla="*/ 142875 h 555625"/>
                  <a:gd name="connsiteX6" fmla="*/ 1624807 w 2617628"/>
                  <a:gd name="connsiteY6" fmla="*/ 0 h 555625"/>
                  <a:gd name="connsiteX7" fmla="*/ 24607 w 2617628"/>
                  <a:gd name="connsiteY7" fmla="*/ 38100 h 555625"/>
                  <a:gd name="connsiteX8" fmla="*/ 21432 w 2617628"/>
                  <a:gd name="connsiteY8" fmla="*/ 76200 h 555625"/>
                  <a:gd name="connsiteX9" fmla="*/ 481807 w 2617628"/>
                  <a:gd name="connsiteY9" fmla="*/ 244475 h 555625"/>
                  <a:gd name="connsiteX10" fmla="*/ 2488407 w 2617628"/>
                  <a:gd name="connsiteY10" fmla="*/ 209550 h 555625"/>
                  <a:gd name="connsiteX11" fmla="*/ 2497932 w 2617628"/>
                  <a:gd name="connsiteY11" fmla="*/ 425450 h 555625"/>
                  <a:gd name="connsiteX12" fmla="*/ 504032 w 2617628"/>
                  <a:gd name="connsiteY12" fmla="*/ 488950 h 555625"/>
                  <a:gd name="connsiteX13" fmla="*/ 81757 w 2617628"/>
                  <a:gd name="connsiteY13" fmla="*/ 244475 h 555625"/>
                  <a:gd name="connsiteX0" fmla="*/ 67469 w 2603340"/>
                  <a:gd name="connsiteY0" fmla="*/ 244475 h 555625"/>
                  <a:gd name="connsiteX1" fmla="*/ 0 w 2603340"/>
                  <a:gd name="connsiteY1" fmla="*/ 247649 h 555625"/>
                  <a:gd name="connsiteX2" fmla="*/ 3969 w 2603340"/>
                  <a:gd name="connsiteY2" fmla="*/ 292100 h 555625"/>
                  <a:gd name="connsiteX3" fmla="*/ 451644 w 2603340"/>
                  <a:gd name="connsiteY3" fmla="*/ 555625 h 555625"/>
                  <a:gd name="connsiteX4" fmla="*/ 2553494 w 2603340"/>
                  <a:gd name="connsiteY4" fmla="*/ 485775 h 555625"/>
                  <a:gd name="connsiteX5" fmla="*/ 2556669 w 2603340"/>
                  <a:gd name="connsiteY5" fmla="*/ 142875 h 555625"/>
                  <a:gd name="connsiteX6" fmla="*/ 1610519 w 2603340"/>
                  <a:gd name="connsiteY6" fmla="*/ 0 h 555625"/>
                  <a:gd name="connsiteX7" fmla="*/ 10319 w 2603340"/>
                  <a:gd name="connsiteY7" fmla="*/ 38100 h 555625"/>
                  <a:gd name="connsiteX8" fmla="*/ 7144 w 2603340"/>
                  <a:gd name="connsiteY8" fmla="*/ 76200 h 555625"/>
                  <a:gd name="connsiteX9" fmla="*/ 467519 w 2603340"/>
                  <a:gd name="connsiteY9" fmla="*/ 244475 h 555625"/>
                  <a:gd name="connsiteX10" fmla="*/ 2474119 w 2603340"/>
                  <a:gd name="connsiteY10" fmla="*/ 209550 h 555625"/>
                  <a:gd name="connsiteX11" fmla="*/ 2483644 w 2603340"/>
                  <a:gd name="connsiteY11" fmla="*/ 425450 h 555625"/>
                  <a:gd name="connsiteX12" fmla="*/ 489744 w 2603340"/>
                  <a:gd name="connsiteY12" fmla="*/ 488950 h 555625"/>
                  <a:gd name="connsiteX13" fmla="*/ 67469 w 2603340"/>
                  <a:gd name="connsiteY13" fmla="*/ 244475 h 555625"/>
                  <a:gd name="connsiteX0" fmla="*/ 67469 w 2603340"/>
                  <a:gd name="connsiteY0" fmla="*/ 244475 h 555625"/>
                  <a:gd name="connsiteX1" fmla="*/ 0 w 2603340"/>
                  <a:gd name="connsiteY1" fmla="*/ 247649 h 555625"/>
                  <a:gd name="connsiteX2" fmla="*/ 3969 w 2603340"/>
                  <a:gd name="connsiteY2" fmla="*/ 292100 h 555625"/>
                  <a:gd name="connsiteX3" fmla="*/ 451644 w 2603340"/>
                  <a:gd name="connsiteY3" fmla="*/ 555625 h 555625"/>
                  <a:gd name="connsiteX4" fmla="*/ 2553494 w 2603340"/>
                  <a:gd name="connsiteY4" fmla="*/ 485775 h 555625"/>
                  <a:gd name="connsiteX5" fmla="*/ 2556669 w 2603340"/>
                  <a:gd name="connsiteY5" fmla="*/ 142875 h 555625"/>
                  <a:gd name="connsiteX6" fmla="*/ 1610519 w 2603340"/>
                  <a:gd name="connsiteY6" fmla="*/ 0 h 555625"/>
                  <a:gd name="connsiteX7" fmla="*/ 10319 w 2603340"/>
                  <a:gd name="connsiteY7" fmla="*/ 38100 h 555625"/>
                  <a:gd name="connsiteX8" fmla="*/ 7144 w 2603340"/>
                  <a:gd name="connsiteY8" fmla="*/ 76200 h 555625"/>
                  <a:gd name="connsiteX9" fmla="*/ 467519 w 2603340"/>
                  <a:gd name="connsiteY9" fmla="*/ 244475 h 555625"/>
                  <a:gd name="connsiteX10" fmla="*/ 2474119 w 2603340"/>
                  <a:gd name="connsiteY10" fmla="*/ 209550 h 555625"/>
                  <a:gd name="connsiteX11" fmla="*/ 2483644 w 2603340"/>
                  <a:gd name="connsiteY11" fmla="*/ 425450 h 555625"/>
                  <a:gd name="connsiteX12" fmla="*/ 489744 w 2603340"/>
                  <a:gd name="connsiteY12" fmla="*/ 488950 h 555625"/>
                  <a:gd name="connsiteX13" fmla="*/ 67469 w 2603340"/>
                  <a:gd name="connsiteY13" fmla="*/ 244475 h 555625"/>
                  <a:gd name="connsiteX0" fmla="*/ 67469 w 2603340"/>
                  <a:gd name="connsiteY0" fmla="*/ 244475 h 555625"/>
                  <a:gd name="connsiteX1" fmla="*/ 0 w 2603340"/>
                  <a:gd name="connsiteY1" fmla="*/ 242887 h 555625"/>
                  <a:gd name="connsiteX2" fmla="*/ 3969 w 2603340"/>
                  <a:gd name="connsiteY2" fmla="*/ 292100 h 555625"/>
                  <a:gd name="connsiteX3" fmla="*/ 451644 w 2603340"/>
                  <a:gd name="connsiteY3" fmla="*/ 555625 h 555625"/>
                  <a:gd name="connsiteX4" fmla="*/ 2553494 w 2603340"/>
                  <a:gd name="connsiteY4" fmla="*/ 485775 h 555625"/>
                  <a:gd name="connsiteX5" fmla="*/ 2556669 w 2603340"/>
                  <a:gd name="connsiteY5" fmla="*/ 142875 h 555625"/>
                  <a:gd name="connsiteX6" fmla="*/ 1610519 w 2603340"/>
                  <a:gd name="connsiteY6" fmla="*/ 0 h 555625"/>
                  <a:gd name="connsiteX7" fmla="*/ 10319 w 2603340"/>
                  <a:gd name="connsiteY7" fmla="*/ 38100 h 555625"/>
                  <a:gd name="connsiteX8" fmla="*/ 7144 w 2603340"/>
                  <a:gd name="connsiteY8" fmla="*/ 76200 h 555625"/>
                  <a:gd name="connsiteX9" fmla="*/ 467519 w 2603340"/>
                  <a:gd name="connsiteY9" fmla="*/ 244475 h 555625"/>
                  <a:gd name="connsiteX10" fmla="*/ 2474119 w 2603340"/>
                  <a:gd name="connsiteY10" fmla="*/ 209550 h 555625"/>
                  <a:gd name="connsiteX11" fmla="*/ 2483644 w 2603340"/>
                  <a:gd name="connsiteY11" fmla="*/ 425450 h 555625"/>
                  <a:gd name="connsiteX12" fmla="*/ 489744 w 2603340"/>
                  <a:gd name="connsiteY12" fmla="*/ 488950 h 555625"/>
                  <a:gd name="connsiteX13" fmla="*/ 67469 w 2603340"/>
                  <a:gd name="connsiteY13" fmla="*/ 244475 h 555625"/>
                  <a:gd name="connsiteX0" fmla="*/ 67469 w 2603340"/>
                  <a:gd name="connsiteY0" fmla="*/ 244475 h 555625"/>
                  <a:gd name="connsiteX1" fmla="*/ 0 w 2603340"/>
                  <a:gd name="connsiteY1" fmla="*/ 242887 h 555625"/>
                  <a:gd name="connsiteX2" fmla="*/ 3969 w 2603340"/>
                  <a:gd name="connsiteY2" fmla="*/ 292100 h 555625"/>
                  <a:gd name="connsiteX3" fmla="*/ 451644 w 2603340"/>
                  <a:gd name="connsiteY3" fmla="*/ 555625 h 555625"/>
                  <a:gd name="connsiteX4" fmla="*/ 2553494 w 2603340"/>
                  <a:gd name="connsiteY4" fmla="*/ 485775 h 555625"/>
                  <a:gd name="connsiteX5" fmla="*/ 2556669 w 2603340"/>
                  <a:gd name="connsiteY5" fmla="*/ 142875 h 555625"/>
                  <a:gd name="connsiteX6" fmla="*/ 1610519 w 2603340"/>
                  <a:gd name="connsiteY6" fmla="*/ 0 h 555625"/>
                  <a:gd name="connsiteX7" fmla="*/ 19844 w 2603340"/>
                  <a:gd name="connsiteY7" fmla="*/ 33337 h 555625"/>
                  <a:gd name="connsiteX8" fmla="*/ 7144 w 2603340"/>
                  <a:gd name="connsiteY8" fmla="*/ 76200 h 555625"/>
                  <a:gd name="connsiteX9" fmla="*/ 467519 w 2603340"/>
                  <a:gd name="connsiteY9" fmla="*/ 244475 h 555625"/>
                  <a:gd name="connsiteX10" fmla="*/ 2474119 w 2603340"/>
                  <a:gd name="connsiteY10" fmla="*/ 209550 h 555625"/>
                  <a:gd name="connsiteX11" fmla="*/ 2483644 w 2603340"/>
                  <a:gd name="connsiteY11" fmla="*/ 425450 h 555625"/>
                  <a:gd name="connsiteX12" fmla="*/ 489744 w 2603340"/>
                  <a:gd name="connsiteY12" fmla="*/ 488950 h 555625"/>
                  <a:gd name="connsiteX13" fmla="*/ 67469 w 2603340"/>
                  <a:gd name="connsiteY13" fmla="*/ 244475 h 555625"/>
                  <a:gd name="connsiteX0" fmla="*/ 67469 w 2603340"/>
                  <a:gd name="connsiteY0" fmla="*/ 244475 h 555625"/>
                  <a:gd name="connsiteX1" fmla="*/ 0 w 2603340"/>
                  <a:gd name="connsiteY1" fmla="*/ 242887 h 555625"/>
                  <a:gd name="connsiteX2" fmla="*/ 3969 w 2603340"/>
                  <a:gd name="connsiteY2" fmla="*/ 292100 h 555625"/>
                  <a:gd name="connsiteX3" fmla="*/ 451644 w 2603340"/>
                  <a:gd name="connsiteY3" fmla="*/ 555625 h 555625"/>
                  <a:gd name="connsiteX4" fmla="*/ 2553494 w 2603340"/>
                  <a:gd name="connsiteY4" fmla="*/ 485775 h 555625"/>
                  <a:gd name="connsiteX5" fmla="*/ 2556669 w 2603340"/>
                  <a:gd name="connsiteY5" fmla="*/ 142875 h 555625"/>
                  <a:gd name="connsiteX6" fmla="*/ 1610519 w 2603340"/>
                  <a:gd name="connsiteY6" fmla="*/ 0 h 555625"/>
                  <a:gd name="connsiteX7" fmla="*/ 10319 w 2603340"/>
                  <a:gd name="connsiteY7" fmla="*/ 30955 h 555625"/>
                  <a:gd name="connsiteX8" fmla="*/ 7144 w 2603340"/>
                  <a:gd name="connsiteY8" fmla="*/ 76200 h 555625"/>
                  <a:gd name="connsiteX9" fmla="*/ 467519 w 2603340"/>
                  <a:gd name="connsiteY9" fmla="*/ 244475 h 555625"/>
                  <a:gd name="connsiteX10" fmla="*/ 2474119 w 2603340"/>
                  <a:gd name="connsiteY10" fmla="*/ 209550 h 555625"/>
                  <a:gd name="connsiteX11" fmla="*/ 2483644 w 2603340"/>
                  <a:gd name="connsiteY11" fmla="*/ 425450 h 555625"/>
                  <a:gd name="connsiteX12" fmla="*/ 489744 w 2603340"/>
                  <a:gd name="connsiteY12" fmla="*/ 488950 h 555625"/>
                  <a:gd name="connsiteX13" fmla="*/ 67469 w 2603340"/>
                  <a:gd name="connsiteY13" fmla="*/ 244475 h 555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603340" h="555625">
                    <a:moveTo>
                      <a:pt x="67469" y="244475"/>
                    </a:moveTo>
                    <a:cubicBezTo>
                      <a:pt x="66940" y="247651"/>
                      <a:pt x="46301" y="239713"/>
                      <a:pt x="0" y="242887"/>
                    </a:cubicBezTo>
                    <a:cubicBezTo>
                      <a:pt x="6086" y="288924"/>
                      <a:pt x="-2116" y="262732"/>
                      <a:pt x="3969" y="292100"/>
                    </a:cubicBezTo>
                    <a:lnTo>
                      <a:pt x="451644" y="555625"/>
                    </a:lnTo>
                    <a:lnTo>
                      <a:pt x="2553494" y="485775"/>
                    </a:lnTo>
                    <a:cubicBezTo>
                      <a:pt x="2605352" y="396875"/>
                      <a:pt x="2631811" y="276225"/>
                      <a:pt x="2556669" y="142875"/>
                    </a:cubicBezTo>
                    <a:lnTo>
                      <a:pt x="1610519" y="0"/>
                    </a:lnTo>
                    <a:lnTo>
                      <a:pt x="10319" y="30955"/>
                    </a:lnTo>
                    <a:lnTo>
                      <a:pt x="7144" y="76200"/>
                    </a:lnTo>
                    <a:lnTo>
                      <a:pt x="467519" y="244475"/>
                    </a:lnTo>
                    <a:lnTo>
                      <a:pt x="2474119" y="209550"/>
                    </a:lnTo>
                    <a:cubicBezTo>
                      <a:pt x="2527565" y="280988"/>
                      <a:pt x="2515923" y="346075"/>
                      <a:pt x="2483644" y="425450"/>
                    </a:cubicBezTo>
                    <a:lnTo>
                      <a:pt x="489744" y="488950"/>
                    </a:lnTo>
                    <a:lnTo>
                      <a:pt x="67469" y="244475"/>
                    </a:lnTo>
                    <a:close/>
                  </a:path>
                </a:pathLst>
              </a:custGeom>
              <a:solidFill>
                <a:schemeClr val="accent4"/>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60" name="Freeform 19">
                <a:extLst>
                  <a:ext uri="{FF2B5EF4-FFF2-40B4-BE49-F238E27FC236}">
                    <a16:creationId xmlns:a16="http://schemas.microsoft.com/office/drawing/2014/main" id="{A332EC7E-8242-416D-8522-3C9AD4C2D40D}"/>
                  </a:ext>
                </a:extLst>
              </p:cNvPr>
              <p:cNvSpPr/>
              <p:nvPr/>
            </p:nvSpPr>
            <p:spPr>
              <a:xfrm>
                <a:off x="3695702" y="3233738"/>
                <a:ext cx="2458684" cy="383382"/>
              </a:xfrm>
              <a:custGeom>
                <a:avLst/>
                <a:gdLst>
                  <a:gd name="connsiteX0" fmla="*/ 7144 w 2424113"/>
                  <a:gd name="connsiteY0" fmla="*/ 0 h 378619"/>
                  <a:gd name="connsiteX1" fmla="*/ 0 w 2424113"/>
                  <a:gd name="connsiteY1" fmla="*/ 130969 h 378619"/>
                  <a:gd name="connsiteX2" fmla="*/ 431007 w 2424113"/>
                  <a:gd name="connsiteY2" fmla="*/ 378619 h 378619"/>
                  <a:gd name="connsiteX3" fmla="*/ 2424113 w 2424113"/>
                  <a:gd name="connsiteY3" fmla="*/ 304800 h 378619"/>
                  <a:gd name="connsiteX4" fmla="*/ 2414588 w 2424113"/>
                  <a:gd name="connsiteY4" fmla="*/ 109538 h 378619"/>
                  <a:gd name="connsiteX5" fmla="*/ 428625 w 2424113"/>
                  <a:gd name="connsiteY5" fmla="*/ 150019 h 378619"/>
                  <a:gd name="connsiteX6" fmla="*/ 7144 w 2424113"/>
                  <a:gd name="connsiteY6" fmla="*/ 0 h 378619"/>
                  <a:gd name="connsiteX0" fmla="*/ 7144 w 2436996"/>
                  <a:gd name="connsiteY0" fmla="*/ 0 h 378619"/>
                  <a:gd name="connsiteX1" fmla="*/ 0 w 2436996"/>
                  <a:gd name="connsiteY1" fmla="*/ 130969 h 378619"/>
                  <a:gd name="connsiteX2" fmla="*/ 431007 w 2436996"/>
                  <a:gd name="connsiteY2" fmla="*/ 378619 h 378619"/>
                  <a:gd name="connsiteX3" fmla="*/ 2424113 w 2436996"/>
                  <a:gd name="connsiteY3" fmla="*/ 304800 h 378619"/>
                  <a:gd name="connsiteX4" fmla="*/ 2414588 w 2436996"/>
                  <a:gd name="connsiteY4" fmla="*/ 109538 h 378619"/>
                  <a:gd name="connsiteX5" fmla="*/ 428625 w 2436996"/>
                  <a:gd name="connsiteY5" fmla="*/ 150019 h 378619"/>
                  <a:gd name="connsiteX6" fmla="*/ 7144 w 2436996"/>
                  <a:gd name="connsiteY6" fmla="*/ 0 h 378619"/>
                  <a:gd name="connsiteX0" fmla="*/ 7144 w 2448855"/>
                  <a:gd name="connsiteY0" fmla="*/ 0 h 378619"/>
                  <a:gd name="connsiteX1" fmla="*/ 0 w 2448855"/>
                  <a:gd name="connsiteY1" fmla="*/ 130969 h 378619"/>
                  <a:gd name="connsiteX2" fmla="*/ 431007 w 2448855"/>
                  <a:gd name="connsiteY2" fmla="*/ 378619 h 378619"/>
                  <a:gd name="connsiteX3" fmla="*/ 2424113 w 2448855"/>
                  <a:gd name="connsiteY3" fmla="*/ 304800 h 378619"/>
                  <a:gd name="connsiteX4" fmla="*/ 2414588 w 2448855"/>
                  <a:gd name="connsiteY4" fmla="*/ 109538 h 378619"/>
                  <a:gd name="connsiteX5" fmla="*/ 428625 w 2448855"/>
                  <a:gd name="connsiteY5" fmla="*/ 150019 h 378619"/>
                  <a:gd name="connsiteX6" fmla="*/ 7144 w 2448855"/>
                  <a:gd name="connsiteY6" fmla="*/ 0 h 378619"/>
                  <a:gd name="connsiteX0" fmla="*/ 7144 w 2444270"/>
                  <a:gd name="connsiteY0" fmla="*/ 0 h 378619"/>
                  <a:gd name="connsiteX1" fmla="*/ 0 w 2444270"/>
                  <a:gd name="connsiteY1" fmla="*/ 130969 h 378619"/>
                  <a:gd name="connsiteX2" fmla="*/ 431007 w 2444270"/>
                  <a:gd name="connsiteY2" fmla="*/ 378619 h 378619"/>
                  <a:gd name="connsiteX3" fmla="*/ 2414588 w 2444270"/>
                  <a:gd name="connsiteY3" fmla="*/ 314325 h 378619"/>
                  <a:gd name="connsiteX4" fmla="*/ 2414588 w 2444270"/>
                  <a:gd name="connsiteY4" fmla="*/ 109538 h 378619"/>
                  <a:gd name="connsiteX5" fmla="*/ 428625 w 2444270"/>
                  <a:gd name="connsiteY5" fmla="*/ 150019 h 378619"/>
                  <a:gd name="connsiteX6" fmla="*/ 7144 w 2444270"/>
                  <a:gd name="connsiteY6" fmla="*/ 0 h 378619"/>
                  <a:gd name="connsiteX0" fmla="*/ 7144 w 2446779"/>
                  <a:gd name="connsiteY0" fmla="*/ 0 h 378619"/>
                  <a:gd name="connsiteX1" fmla="*/ 0 w 2446779"/>
                  <a:gd name="connsiteY1" fmla="*/ 130969 h 378619"/>
                  <a:gd name="connsiteX2" fmla="*/ 431007 w 2446779"/>
                  <a:gd name="connsiteY2" fmla="*/ 378619 h 378619"/>
                  <a:gd name="connsiteX3" fmla="*/ 2414588 w 2446779"/>
                  <a:gd name="connsiteY3" fmla="*/ 314325 h 378619"/>
                  <a:gd name="connsiteX4" fmla="*/ 2414588 w 2446779"/>
                  <a:gd name="connsiteY4" fmla="*/ 109538 h 378619"/>
                  <a:gd name="connsiteX5" fmla="*/ 428625 w 2446779"/>
                  <a:gd name="connsiteY5" fmla="*/ 150019 h 378619"/>
                  <a:gd name="connsiteX6" fmla="*/ 7144 w 2446779"/>
                  <a:gd name="connsiteY6" fmla="*/ 0 h 378619"/>
                  <a:gd name="connsiteX0" fmla="*/ 7144 w 2446779"/>
                  <a:gd name="connsiteY0" fmla="*/ 0 h 378619"/>
                  <a:gd name="connsiteX1" fmla="*/ 0 w 2446779"/>
                  <a:gd name="connsiteY1" fmla="*/ 130969 h 378619"/>
                  <a:gd name="connsiteX2" fmla="*/ 431007 w 2446779"/>
                  <a:gd name="connsiteY2" fmla="*/ 378619 h 378619"/>
                  <a:gd name="connsiteX3" fmla="*/ 2414588 w 2446779"/>
                  <a:gd name="connsiteY3" fmla="*/ 314325 h 378619"/>
                  <a:gd name="connsiteX4" fmla="*/ 2414588 w 2446779"/>
                  <a:gd name="connsiteY4" fmla="*/ 109538 h 378619"/>
                  <a:gd name="connsiteX5" fmla="*/ 433388 w 2446779"/>
                  <a:gd name="connsiteY5" fmla="*/ 140494 h 378619"/>
                  <a:gd name="connsiteX6" fmla="*/ 7144 w 2446779"/>
                  <a:gd name="connsiteY6" fmla="*/ 0 h 378619"/>
                  <a:gd name="connsiteX0" fmla="*/ 7144 w 2446779"/>
                  <a:gd name="connsiteY0" fmla="*/ 0 h 378619"/>
                  <a:gd name="connsiteX1" fmla="*/ 0 w 2446779"/>
                  <a:gd name="connsiteY1" fmla="*/ 130969 h 378619"/>
                  <a:gd name="connsiteX2" fmla="*/ 431007 w 2446779"/>
                  <a:gd name="connsiteY2" fmla="*/ 378619 h 378619"/>
                  <a:gd name="connsiteX3" fmla="*/ 2414588 w 2446779"/>
                  <a:gd name="connsiteY3" fmla="*/ 314325 h 378619"/>
                  <a:gd name="connsiteX4" fmla="*/ 2414588 w 2446779"/>
                  <a:gd name="connsiteY4" fmla="*/ 100013 h 378619"/>
                  <a:gd name="connsiteX5" fmla="*/ 433388 w 2446779"/>
                  <a:gd name="connsiteY5" fmla="*/ 140494 h 378619"/>
                  <a:gd name="connsiteX6" fmla="*/ 7144 w 2446779"/>
                  <a:gd name="connsiteY6" fmla="*/ 0 h 378619"/>
                  <a:gd name="connsiteX0" fmla="*/ 7144 w 2446779"/>
                  <a:gd name="connsiteY0" fmla="*/ 0 h 378619"/>
                  <a:gd name="connsiteX1" fmla="*/ 0 w 2446779"/>
                  <a:gd name="connsiteY1" fmla="*/ 130969 h 378619"/>
                  <a:gd name="connsiteX2" fmla="*/ 431007 w 2446779"/>
                  <a:gd name="connsiteY2" fmla="*/ 378619 h 378619"/>
                  <a:gd name="connsiteX3" fmla="*/ 2414588 w 2446779"/>
                  <a:gd name="connsiteY3" fmla="*/ 314325 h 378619"/>
                  <a:gd name="connsiteX4" fmla="*/ 2414588 w 2446779"/>
                  <a:gd name="connsiteY4" fmla="*/ 100013 h 378619"/>
                  <a:gd name="connsiteX5" fmla="*/ 442913 w 2446779"/>
                  <a:gd name="connsiteY5" fmla="*/ 142875 h 378619"/>
                  <a:gd name="connsiteX6" fmla="*/ 7144 w 2446779"/>
                  <a:gd name="connsiteY6" fmla="*/ 0 h 378619"/>
                  <a:gd name="connsiteX0" fmla="*/ 7144 w 2446779"/>
                  <a:gd name="connsiteY0" fmla="*/ 0 h 378619"/>
                  <a:gd name="connsiteX1" fmla="*/ 0 w 2446779"/>
                  <a:gd name="connsiteY1" fmla="*/ 130969 h 378619"/>
                  <a:gd name="connsiteX2" fmla="*/ 431007 w 2446779"/>
                  <a:gd name="connsiteY2" fmla="*/ 378619 h 378619"/>
                  <a:gd name="connsiteX3" fmla="*/ 2414588 w 2446779"/>
                  <a:gd name="connsiteY3" fmla="*/ 314325 h 378619"/>
                  <a:gd name="connsiteX4" fmla="*/ 2414588 w 2446779"/>
                  <a:gd name="connsiteY4" fmla="*/ 100013 h 378619"/>
                  <a:gd name="connsiteX5" fmla="*/ 445294 w 2446779"/>
                  <a:gd name="connsiteY5" fmla="*/ 135731 h 378619"/>
                  <a:gd name="connsiteX6" fmla="*/ 7144 w 2446779"/>
                  <a:gd name="connsiteY6" fmla="*/ 0 h 378619"/>
                  <a:gd name="connsiteX0" fmla="*/ 9525 w 2446779"/>
                  <a:gd name="connsiteY0" fmla="*/ 0 h 385763"/>
                  <a:gd name="connsiteX1" fmla="*/ 0 w 2446779"/>
                  <a:gd name="connsiteY1" fmla="*/ 138113 h 385763"/>
                  <a:gd name="connsiteX2" fmla="*/ 431007 w 2446779"/>
                  <a:gd name="connsiteY2" fmla="*/ 385763 h 385763"/>
                  <a:gd name="connsiteX3" fmla="*/ 2414588 w 2446779"/>
                  <a:gd name="connsiteY3" fmla="*/ 321469 h 385763"/>
                  <a:gd name="connsiteX4" fmla="*/ 2414588 w 2446779"/>
                  <a:gd name="connsiteY4" fmla="*/ 107157 h 385763"/>
                  <a:gd name="connsiteX5" fmla="*/ 445294 w 2446779"/>
                  <a:gd name="connsiteY5" fmla="*/ 142875 h 385763"/>
                  <a:gd name="connsiteX6" fmla="*/ 9525 w 2446779"/>
                  <a:gd name="connsiteY6" fmla="*/ 0 h 385763"/>
                  <a:gd name="connsiteX0" fmla="*/ 9525 w 2446779"/>
                  <a:gd name="connsiteY0" fmla="*/ 0 h 385763"/>
                  <a:gd name="connsiteX1" fmla="*/ 0 w 2446779"/>
                  <a:gd name="connsiteY1" fmla="*/ 138113 h 385763"/>
                  <a:gd name="connsiteX2" fmla="*/ 431007 w 2446779"/>
                  <a:gd name="connsiteY2" fmla="*/ 385763 h 385763"/>
                  <a:gd name="connsiteX3" fmla="*/ 2414588 w 2446779"/>
                  <a:gd name="connsiteY3" fmla="*/ 321469 h 385763"/>
                  <a:gd name="connsiteX4" fmla="*/ 2414588 w 2446779"/>
                  <a:gd name="connsiteY4" fmla="*/ 107157 h 385763"/>
                  <a:gd name="connsiteX5" fmla="*/ 445294 w 2446779"/>
                  <a:gd name="connsiteY5" fmla="*/ 142875 h 385763"/>
                  <a:gd name="connsiteX6" fmla="*/ 9525 w 2446779"/>
                  <a:gd name="connsiteY6" fmla="*/ 0 h 385763"/>
                  <a:gd name="connsiteX0" fmla="*/ 9525 w 2446779"/>
                  <a:gd name="connsiteY0" fmla="*/ 0 h 385763"/>
                  <a:gd name="connsiteX1" fmla="*/ 0 w 2446779"/>
                  <a:gd name="connsiteY1" fmla="*/ 138113 h 385763"/>
                  <a:gd name="connsiteX2" fmla="*/ 431007 w 2446779"/>
                  <a:gd name="connsiteY2" fmla="*/ 385763 h 385763"/>
                  <a:gd name="connsiteX3" fmla="*/ 2414588 w 2446779"/>
                  <a:gd name="connsiteY3" fmla="*/ 321469 h 385763"/>
                  <a:gd name="connsiteX4" fmla="*/ 2414588 w 2446779"/>
                  <a:gd name="connsiteY4" fmla="*/ 107157 h 385763"/>
                  <a:gd name="connsiteX5" fmla="*/ 445294 w 2446779"/>
                  <a:gd name="connsiteY5" fmla="*/ 142875 h 385763"/>
                  <a:gd name="connsiteX6" fmla="*/ 9525 w 2446779"/>
                  <a:gd name="connsiteY6" fmla="*/ 0 h 385763"/>
                  <a:gd name="connsiteX0" fmla="*/ 14287 w 2451541"/>
                  <a:gd name="connsiteY0" fmla="*/ 0 h 385763"/>
                  <a:gd name="connsiteX1" fmla="*/ 0 w 2451541"/>
                  <a:gd name="connsiteY1" fmla="*/ 145257 h 385763"/>
                  <a:gd name="connsiteX2" fmla="*/ 435769 w 2451541"/>
                  <a:gd name="connsiteY2" fmla="*/ 385763 h 385763"/>
                  <a:gd name="connsiteX3" fmla="*/ 2419350 w 2451541"/>
                  <a:gd name="connsiteY3" fmla="*/ 321469 h 385763"/>
                  <a:gd name="connsiteX4" fmla="*/ 2419350 w 2451541"/>
                  <a:gd name="connsiteY4" fmla="*/ 107157 h 385763"/>
                  <a:gd name="connsiteX5" fmla="*/ 450056 w 2451541"/>
                  <a:gd name="connsiteY5" fmla="*/ 142875 h 385763"/>
                  <a:gd name="connsiteX6" fmla="*/ 14287 w 2451541"/>
                  <a:gd name="connsiteY6" fmla="*/ 0 h 385763"/>
                  <a:gd name="connsiteX0" fmla="*/ 4762 w 2451541"/>
                  <a:gd name="connsiteY0" fmla="*/ 0 h 383382"/>
                  <a:gd name="connsiteX1" fmla="*/ 0 w 2451541"/>
                  <a:gd name="connsiteY1" fmla="*/ 142876 h 383382"/>
                  <a:gd name="connsiteX2" fmla="*/ 435769 w 2451541"/>
                  <a:gd name="connsiteY2" fmla="*/ 383382 h 383382"/>
                  <a:gd name="connsiteX3" fmla="*/ 2419350 w 2451541"/>
                  <a:gd name="connsiteY3" fmla="*/ 319088 h 383382"/>
                  <a:gd name="connsiteX4" fmla="*/ 2419350 w 2451541"/>
                  <a:gd name="connsiteY4" fmla="*/ 104776 h 383382"/>
                  <a:gd name="connsiteX5" fmla="*/ 450056 w 2451541"/>
                  <a:gd name="connsiteY5" fmla="*/ 140494 h 383382"/>
                  <a:gd name="connsiteX6" fmla="*/ 4762 w 2451541"/>
                  <a:gd name="connsiteY6" fmla="*/ 0 h 383382"/>
                  <a:gd name="connsiteX0" fmla="*/ 4762 w 2451541"/>
                  <a:gd name="connsiteY0" fmla="*/ 0 h 383382"/>
                  <a:gd name="connsiteX1" fmla="*/ 0 w 2451541"/>
                  <a:gd name="connsiteY1" fmla="*/ 142876 h 383382"/>
                  <a:gd name="connsiteX2" fmla="*/ 435769 w 2451541"/>
                  <a:gd name="connsiteY2" fmla="*/ 383382 h 383382"/>
                  <a:gd name="connsiteX3" fmla="*/ 2419350 w 2451541"/>
                  <a:gd name="connsiteY3" fmla="*/ 319088 h 383382"/>
                  <a:gd name="connsiteX4" fmla="*/ 2419350 w 2451541"/>
                  <a:gd name="connsiteY4" fmla="*/ 104776 h 383382"/>
                  <a:gd name="connsiteX5" fmla="*/ 450056 w 2451541"/>
                  <a:gd name="connsiteY5" fmla="*/ 140494 h 383382"/>
                  <a:gd name="connsiteX6" fmla="*/ 4762 w 2451541"/>
                  <a:gd name="connsiteY6" fmla="*/ 0 h 383382"/>
                  <a:gd name="connsiteX0" fmla="*/ 11905 w 2458684"/>
                  <a:gd name="connsiteY0" fmla="*/ 0 h 383382"/>
                  <a:gd name="connsiteX1" fmla="*/ 0 w 2458684"/>
                  <a:gd name="connsiteY1" fmla="*/ 138114 h 383382"/>
                  <a:gd name="connsiteX2" fmla="*/ 442912 w 2458684"/>
                  <a:gd name="connsiteY2" fmla="*/ 383382 h 383382"/>
                  <a:gd name="connsiteX3" fmla="*/ 2426493 w 2458684"/>
                  <a:gd name="connsiteY3" fmla="*/ 319088 h 383382"/>
                  <a:gd name="connsiteX4" fmla="*/ 2426493 w 2458684"/>
                  <a:gd name="connsiteY4" fmla="*/ 104776 h 383382"/>
                  <a:gd name="connsiteX5" fmla="*/ 457199 w 2458684"/>
                  <a:gd name="connsiteY5" fmla="*/ 140494 h 383382"/>
                  <a:gd name="connsiteX6" fmla="*/ 11905 w 2458684"/>
                  <a:gd name="connsiteY6" fmla="*/ 0 h 383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58684" h="383382">
                    <a:moveTo>
                      <a:pt x="11905" y="0"/>
                    </a:moveTo>
                    <a:cubicBezTo>
                      <a:pt x="25399" y="53182"/>
                      <a:pt x="19843" y="123033"/>
                      <a:pt x="0" y="138114"/>
                    </a:cubicBezTo>
                    <a:lnTo>
                      <a:pt x="442912" y="383382"/>
                    </a:lnTo>
                    <a:lnTo>
                      <a:pt x="2426493" y="319088"/>
                    </a:lnTo>
                    <a:cubicBezTo>
                      <a:pt x="2466181" y="277813"/>
                      <a:pt x="2472531" y="174625"/>
                      <a:pt x="2426493" y="104776"/>
                    </a:cubicBezTo>
                    <a:lnTo>
                      <a:pt x="457199" y="140494"/>
                    </a:lnTo>
                    <a:lnTo>
                      <a:pt x="11905"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grpSp>
        <p:grpSp>
          <p:nvGrpSpPr>
            <p:cNvPr id="50" name="Group 49">
              <a:extLst>
                <a:ext uri="{FF2B5EF4-FFF2-40B4-BE49-F238E27FC236}">
                  <a16:creationId xmlns:a16="http://schemas.microsoft.com/office/drawing/2014/main" id="{2B752409-3C27-4488-AD82-C7ED806590F8}"/>
                </a:ext>
              </a:extLst>
            </p:cNvPr>
            <p:cNvGrpSpPr/>
            <p:nvPr/>
          </p:nvGrpSpPr>
          <p:grpSpPr>
            <a:xfrm flipH="1">
              <a:off x="4155315" y="4711652"/>
              <a:ext cx="1753505" cy="486436"/>
              <a:chOff x="3622676" y="3492499"/>
              <a:chExt cx="2575177" cy="714375"/>
            </a:xfrm>
            <a:effectLst>
              <a:outerShdw blurRad="50800" dist="38100" dir="8100000" algn="tr" rotWithShape="0">
                <a:prstClr val="black">
                  <a:alpha val="40000"/>
                </a:prstClr>
              </a:outerShdw>
            </a:effectLst>
          </p:grpSpPr>
          <p:sp>
            <p:nvSpPr>
              <p:cNvPr id="57" name="Freeform 21">
                <a:extLst>
                  <a:ext uri="{FF2B5EF4-FFF2-40B4-BE49-F238E27FC236}">
                    <a16:creationId xmlns:a16="http://schemas.microsoft.com/office/drawing/2014/main" id="{6BC3A07B-F63D-47E8-8101-204CBC6D9DDD}"/>
                  </a:ext>
                </a:extLst>
              </p:cNvPr>
              <p:cNvSpPr/>
              <p:nvPr/>
            </p:nvSpPr>
            <p:spPr>
              <a:xfrm>
                <a:off x="3622676" y="3492499"/>
                <a:ext cx="2575177" cy="714375"/>
              </a:xfrm>
              <a:custGeom>
                <a:avLst/>
                <a:gdLst>
                  <a:gd name="connsiteX0" fmla="*/ 190500 w 2559050"/>
                  <a:gd name="connsiteY0" fmla="*/ 0 h 698500"/>
                  <a:gd name="connsiteX1" fmla="*/ 0 w 2559050"/>
                  <a:gd name="connsiteY1" fmla="*/ 152400 h 698500"/>
                  <a:gd name="connsiteX2" fmla="*/ 6350 w 2559050"/>
                  <a:gd name="connsiteY2" fmla="*/ 215900 h 698500"/>
                  <a:gd name="connsiteX3" fmla="*/ 2501900 w 2559050"/>
                  <a:gd name="connsiteY3" fmla="*/ 241300 h 698500"/>
                  <a:gd name="connsiteX4" fmla="*/ 2470150 w 2559050"/>
                  <a:gd name="connsiteY4" fmla="*/ 552450 h 698500"/>
                  <a:gd name="connsiteX5" fmla="*/ 76200 w 2559050"/>
                  <a:gd name="connsiteY5" fmla="*/ 565150 h 698500"/>
                  <a:gd name="connsiteX6" fmla="*/ 101600 w 2559050"/>
                  <a:gd name="connsiteY6" fmla="*/ 520700 h 698500"/>
                  <a:gd name="connsiteX7" fmla="*/ 6350 w 2559050"/>
                  <a:gd name="connsiteY7" fmla="*/ 577850 h 698500"/>
                  <a:gd name="connsiteX8" fmla="*/ 44450 w 2559050"/>
                  <a:gd name="connsiteY8" fmla="*/ 666750 h 698500"/>
                  <a:gd name="connsiteX9" fmla="*/ 2400300 w 2559050"/>
                  <a:gd name="connsiteY9" fmla="*/ 692150 h 698500"/>
                  <a:gd name="connsiteX10" fmla="*/ 2432050 w 2559050"/>
                  <a:gd name="connsiteY10" fmla="*/ 666750 h 698500"/>
                  <a:gd name="connsiteX11" fmla="*/ 2501900 w 2559050"/>
                  <a:gd name="connsiteY11" fmla="*/ 698500 h 698500"/>
                  <a:gd name="connsiteX12" fmla="*/ 2552700 w 2559050"/>
                  <a:gd name="connsiteY12" fmla="*/ 685800 h 698500"/>
                  <a:gd name="connsiteX13" fmla="*/ 2559050 w 2559050"/>
                  <a:gd name="connsiteY13" fmla="*/ 158750 h 698500"/>
                  <a:gd name="connsiteX14" fmla="*/ 2476500 w 2559050"/>
                  <a:gd name="connsiteY14" fmla="*/ 95250 h 698500"/>
                  <a:gd name="connsiteX15" fmla="*/ 520700 w 2559050"/>
                  <a:gd name="connsiteY15" fmla="*/ 184150 h 698500"/>
                  <a:gd name="connsiteX16" fmla="*/ 190500 w 2559050"/>
                  <a:gd name="connsiteY16" fmla="*/ 0 h 698500"/>
                  <a:gd name="connsiteX0" fmla="*/ 190500 w 2559050"/>
                  <a:gd name="connsiteY0" fmla="*/ 0 h 698500"/>
                  <a:gd name="connsiteX1" fmla="*/ 0 w 2559050"/>
                  <a:gd name="connsiteY1" fmla="*/ 152400 h 698500"/>
                  <a:gd name="connsiteX2" fmla="*/ 19050 w 2559050"/>
                  <a:gd name="connsiteY2" fmla="*/ 241300 h 698500"/>
                  <a:gd name="connsiteX3" fmla="*/ 2501900 w 2559050"/>
                  <a:gd name="connsiteY3" fmla="*/ 241300 h 698500"/>
                  <a:gd name="connsiteX4" fmla="*/ 2470150 w 2559050"/>
                  <a:gd name="connsiteY4" fmla="*/ 552450 h 698500"/>
                  <a:gd name="connsiteX5" fmla="*/ 76200 w 2559050"/>
                  <a:gd name="connsiteY5" fmla="*/ 565150 h 698500"/>
                  <a:gd name="connsiteX6" fmla="*/ 101600 w 2559050"/>
                  <a:gd name="connsiteY6" fmla="*/ 520700 h 698500"/>
                  <a:gd name="connsiteX7" fmla="*/ 6350 w 2559050"/>
                  <a:gd name="connsiteY7" fmla="*/ 577850 h 698500"/>
                  <a:gd name="connsiteX8" fmla="*/ 44450 w 2559050"/>
                  <a:gd name="connsiteY8" fmla="*/ 666750 h 698500"/>
                  <a:gd name="connsiteX9" fmla="*/ 2400300 w 2559050"/>
                  <a:gd name="connsiteY9" fmla="*/ 692150 h 698500"/>
                  <a:gd name="connsiteX10" fmla="*/ 2432050 w 2559050"/>
                  <a:gd name="connsiteY10" fmla="*/ 666750 h 698500"/>
                  <a:gd name="connsiteX11" fmla="*/ 2501900 w 2559050"/>
                  <a:gd name="connsiteY11" fmla="*/ 698500 h 698500"/>
                  <a:gd name="connsiteX12" fmla="*/ 2552700 w 2559050"/>
                  <a:gd name="connsiteY12" fmla="*/ 685800 h 698500"/>
                  <a:gd name="connsiteX13" fmla="*/ 2559050 w 2559050"/>
                  <a:gd name="connsiteY13" fmla="*/ 158750 h 698500"/>
                  <a:gd name="connsiteX14" fmla="*/ 2476500 w 2559050"/>
                  <a:gd name="connsiteY14" fmla="*/ 95250 h 698500"/>
                  <a:gd name="connsiteX15" fmla="*/ 520700 w 2559050"/>
                  <a:gd name="connsiteY15" fmla="*/ 184150 h 698500"/>
                  <a:gd name="connsiteX16" fmla="*/ 190500 w 2559050"/>
                  <a:gd name="connsiteY16" fmla="*/ 0 h 698500"/>
                  <a:gd name="connsiteX0" fmla="*/ 184150 w 2552700"/>
                  <a:gd name="connsiteY0" fmla="*/ 0 h 698500"/>
                  <a:gd name="connsiteX1" fmla="*/ 9525 w 2552700"/>
                  <a:gd name="connsiteY1" fmla="*/ 152400 h 698500"/>
                  <a:gd name="connsiteX2" fmla="*/ 12700 w 2552700"/>
                  <a:gd name="connsiteY2" fmla="*/ 241300 h 698500"/>
                  <a:gd name="connsiteX3" fmla="*/ 2495550 w 2552700"/>
                  <a:gd name="connsiteY3" fmla="*/ 241300 h 698500"/>
                  <a:gd name="connsiteX4" fmla="*/ 2463800 w 2552700"/>
                  <a:gd name="connsiteY4" fmla="*/ 552450 h 698500"/>
                  <a:gd name="connsiteX5" fmla="*/ 69850 w 2552700"/>
                  <a:gd name="connsiteY5" fmla="*/ 565150 h 698500"/>
                  <a:gd name="connsiteX6" fmla="*/ 95250 w 2552700"/>
                  <a:gd name="connsiteY6" fmla="*/ 520700 h 698500"/>
                  <a:gd name="connsiteX7" fmla="*/ 0 w 2552700"/>
                  <a:gd name="connsiteY7" fmla="*/ 577850 h 698500"/>
                  <a:gd name="connsiteX8" fmla="*/ 38100 w 2552700"/>
                  <a:gd name="connsiteY8" fmla="*/ 666750 h 698500"/>
                  <a:gd name="connsiteX9" fmla="*/ 2393950 w 2552700"/>
                  <a:gd name="connsiteY9" fmla="*/ 692150 h 698500"/>
                  <a:gd name="connsiteX10" fmla="*/ 2425700 w 2552700"/>
                  <a:gd name="connsiteY10" fmla="*/ 666750 h 698500"/>
                  <a:gd name="connsiteX11" fmla="*/ 2495550 w 2552700"/>
                  <a:gd name="connsiteY11" fmla="*/ 698500 h 698500"/>
                  <a:gd name="connsiteX12" fmla="*/ 2546350 w 2552700"/>
                  <a:gd name="connsiteY12" fmla="*/ 685800 h 698500"/>
                  <a:gd name="connsiteX13" fmla="*/ 2552700 w 2552700"/>
                  <a:gd name="connsiteY13" fmla="*/ 158750 h 698500"/>
                  <a:gd name="connsiteX14" fmla="*/ 2470150 w 2552700"/>
                  <a:gd name="connsiteY14" fmla="*/ 95250 h 698500"/>
                  <a:gd name="connsiteX15" fmla="*/ 514350 w 2552700"/>
                  <a:gd name="connsiteY15" fmla="*/ 184150 h 698500"/>
                  <a:gd name="connsiteX16" fmla="*/ 184150 w 2552700"/>
                  <a:gd name="connsiteY16" fmla="*/ 0 h 698500"/>
                  <a:gd name="connsiteX0" fmla="*/ 184150 w 2571750"/>
                  <a:gd name="connsiteY0" fmla="*/ 0 h 698500"/>
                  <a:gd name="connsiteX1" fmla="*/ 9525 w 2571750"/>
                  <a:gd name="connsiteY1" fmla="*/ 152400 h 698500"/>
                  <a:gd name="connsiteX2" fmla="*/ 12700 w 2571750"/>
                  <a:gd name="connsiteY2" fmla="*/ 241300 h 698500"/>
                  <a:gd name="connsiteX3" fmla="*/ 2495550 w 2571750"/>
                  <a:gd name="connsiteY3" fmla="*/ 241300 h 698500"/>
                  <a:gd name="connsiteX4" fmla="*/ 2463800 w 2571750"/>
                  <a:gd name="connsiteY4" fmla="*/ 552450 h 698500"/>
                  <a:gd name="connsiteX5" fmla="*/ 69850 w 2571750"/>
                  <a:gd name="connsiteY5" fmla="*/ 565150 h 698500"/>
                  <a:gd name="connsiteX6" fmla="*/ 95250 w 2571750"/>
                  <a:gd name="connsiteY6" fmla="*/ 520700 h 698500"/>
                  <a:gd name="connsiteX7" fmla="*/ 0 w 2571750"/>
                  <a:gd name="connsiteY7" fmla="*/ 577850 h 698500"/>
                  <a:gd name="connsiteX8" fmla="*/ 38100 w 2571750"/>
                  <a:gd name="connsiteY8" fmla="*/ 666750 h 698500"/>
                  <a:gd name="connsiteX9" fmla="*/ 2393950 w 2571750"/>
                  <a:gd name="connsiteY9" fmla="*/ 692150 h 698500"/>
                  <a:gd name="connsiteX10" fmla="*/ 2425700 w 2571750"/>
                  <a:gd name="connsiteY10" fmla="*/ 666750 h 698500"/>
                  <a:gd name="connsiteX11" fmla="*/ 2495550 w 2571750"/>
                  <a:gd name="connsiteY11" fmla="*/ 698500 h 698500"/>
                  <a:gd name="connsiteX12" fmla="*/ 2546350 w 2571750"/>
                  <a:gd name="connsiteY12" fmla="*/ 685800 h 698500"/>
                  <a:gd name="connsiteX13" fmla="*/ 2571750 w 2571750"/>
                  <a:gd name="connsiteY13" fmla="*/ 193675 h 698500"/>
                  <a:gd name="connsiteX14" fmla="*/ 2470150 w 2571750"/>
                  <a:gd name="connsiteY14" fmla="*/ 95250 h 698500"/>
                  <a:gd name="connsiteX15" fmla="*/ 514350 w 2571750"/>
                  <a:gd name="connsiteY15" fmla="*/ 184150 h 698500"/>
                  <a:gd name="connsiteX16" fmla="*/ 184150 w 2571750"/>
                  <a:gd name="connsiteY16" fmla="*/ 0 h 698500"/>
                  <a:gd name="connsiteX0" fmla="*/ 184150 w 2555875"/>
                  <a:gd name="connsiteY0" fmla="*/ 0 h 698500"/>
                  <a:gd name="connsiteX1" fmla="*/ 9525 w 2555875"/>
                  <a:gd name="connsiteY1" fmla="*/ 152400 h 698500"/>
                  <a:gd name="connsiteX2" fmla="*/ 12700 w 2555875"/>
                  <a:gd name="connsiteY2" fmla="*/ 241300 h 698500"/>
                  <a:gd name="connsiteX3" fmla="*/ 2495550 w 2555875"/>
                  <a:gd name="connsiteY3" fmla="*/ 241300 h 698500"/>
                  <a:gd name="connsiteX4" fmla="*/ 2463800 w 2555875"/>
                  <a:gd name="connsiteY4" fmla="*/ 552450 h 698500"/>
                  <a:gd name="connsiteX5" fmla="*/ 69850 w 2555875"/>
                  <a:gd name="connsiteY5" fmla="*/ 565150 h 698500"/>
                  <a:gd name="connsiteX6" fmla="*/ 95250 w 2555875"/>
                  <a:gd name="connsiteY6" fmla="*/ 520700 h 698500"/>
                  <a:gd name="connsiteX7" fmla="*/ 0 w 2555875"/>
                  <a:gd name="connsiteY7" fmla="*/ 577850 h 698500"/>
                  <a:gd name="connsiteX8" fmla="*/ 38100 w 2555875"/>
                  <a:gd name="connsiteY8" fmla="*/ 666750 h 698500"/>
                  <a:gd name="connsiteX9" fmla="*/ 2393950 w 2555875"/>
                  <a:gd name="connsiteY9" fmla="*/ 692150 h 698500"/>
                  <a:gd name="connsiteX10" fmla="*/ 2425700 w 2555875"/>
                  <a:gd name="connsiteY10" fmla="*/ 666750 h 698500"/>
                  <a:gd name="connsiteX11" fmla="*/ 2495550 w 2555875"/>
                  <a:gd name="connsiteY11" fmla="*/ 698500 h 698500"/>
                  <a:gd name="connsiteX12" fmla="*/ 2546350 w 2555875"/>
                  <a:gd name="connsiteY12" fmla="*/ 685800 h 698500"/>
                  <a:gd name="connsiteX13" fmla="*/ 2555875 w 2555875"/>
                  <a:gd name="connsiteY13" fmla="*/ 171450 h 698500"/>
                  <a:gd name="connsiteX14" fmla="*/ 2470150 w 2555875"/>
                  <a:gd name="connsiteY14" fmla="*/ 95250 h 698500"/>
                  <a:gd name="connsiteX15" fmla="*/ 514350 w 2555875"/>
                  <a:gd name="connsiteY15" fmla="*/ 184150 h 698500"/>
                  <a:gd name="connsiteX16" fmla="*/ 184150 w 2555875"/>
                  <a:gd name="connsiteY16" fmla="*/ 0 h 698500"/>
                  <a:gd name="connsiteX0" fmla="*/ 184150 w 2562506"/>
                  <a:gd name="connsiteY0" fmla="*/ 0 h 698500"/>
                  <a:gd name="connsiteX1" fmla="*/ 9525 w 2562506"/>
                  <a:gd name="connsiteY1" fmla="*/ 152400 h 698500"/>
                  <a:gd name="connsiteX2" fmla="*/ 12700 w 2562506"/>
                  <a:gd name="connsiteY2" fmla="*/ 241300 h 698500"/>
                  <a:gd name="connsiteX3" fmla="*/ 2495550 w 2562506"/>
                  <a:gd name="connsiteY3" fmla="*/ 241300 h 698500"/>
                  <a:gd name="connsiteX4" fmla="*/ 2463800 w 2562506"/>
                  <a:gd name="connsiteY4" fmla="*/ 552450 h 698500"/>
                  <a:gd name="connsiteX5" fmla="*/ 69850 w 2562506"/>
                  <a:gd name="connsiteY5" fmla="*/ 565150 h 698500"/>
                  <a:gd name="connsiteX6" fmla="*/ 95250 w 2562506"/>
                  <a:gd name="connsiteY6" fmla="*/ 520700 h 698500"/>
                  <a:gd name="connsiteX7" fmla="*/ 0 w 2562506"/>
                  <a:gd name="connsiteY7" fmla="*/ 577850 h 698500"/>
                  <a:gd name="connsiteX8" fmla="*/ 38100 w 2562506"/>
                  <a:gd name="connsiteY8" fmla="*/ 666750 h 698500"/>
                  <a:gd name="connsiteX9" fmla="*/ 2393950 w 2562506"/>
                  <a:gd name="connsiteY9" fmla="*/ 692150 h 698500"/>
                  <a:gd name="connsiteX10" fmla="*/ 2425700 w 2562506"/>
                  <a:gd name="connsiteY10" fmla="*/ 666750 h 698500"/>
                  <a:gd name="connsiteX11" fmla="*/ 2495550 w 2562506"/>
                  <a:gd name="connsiteY11" fmla="*/ 698500 h 698500"/>
                  <a:gd name="connsiteX12" fmla="*/ 2562225 w 2562506"/>
                  <a:gd name="connsiteY12" fmla="*/ 685800 h 698500"/>
                  <a:gd name="connsiteX13" fmla="*/ 2555875 w 2562506"/>
                  <a:gd name="connsiteY13" fmla="*/ 171450 h 698500"/>
                  <a:gd name="connsiteX14" fmla="*/ 2470150 w 2562506"/>
                  <a:gd name="connsiteY14" fmla="*/ 95250 h 698500"/>
                  <a:gd name="connsiteX15" fmla="*/ 514350 w 2562506"/>
                  <a:gd name="connsiteY15" fmla="*/ 184150 h 698500"/>
                  <a:gd name="connsiteX16" fmla="*/ 184150 w 2562506"/>
                  <a:gd name="connsiteY16" fmla="*/ 0 h 698500"/>
                  <a:gd name="connsiteX0" fmla="*/ 184150 w 2562506"/>
                  <a:gd name="connsiteY0" fmla="*/ 0 h 692150"/>
                  <a:gd name="connsiteX1" fmla="*/ 9525 w 2562506"/>
                  <a:gd name="connsiteY1" fmla="*/ 152400 h 692150"/>
                  <a:gd name="connsiteX2" fmla="*/ 12700 w 2562506"/>
                  <a:gd name="connsiteY2" fmla="*/ 241300 h 692150"/>
                  <a:gd name="connsiteX3" fmla="*/ 2495550 w 2562506"/>
                  <a:gd name="connsiteY3" fmla="*/ 241300 h 692150"/>
                  <a:gd name="connsiteX4" fmla="*/ 2463800 w 2562506"/>
                  <a:gd name="connsiteY4" fmla="*/ 552450 h 692150"/>
                  <a:gd name="connsiteX5" fmla="*/ 69850 w 2562506"/>
                  <a:gd name="connsiteY5" fmla="*/ 565150 h 692150"/>
                  <a:gd name="connsiteX6" fmla="*/ 95250 w 2562506"/>
                  <a:gd name="connsiteY6" fmla="*/ 520700 h 692150"/>
                  <a:gd name="connsiteX7" fmla="*/ 0 w 2562506"/>
                  <a:gd name="connsiteY7" fmla="*/ 577850 h 692150"/>
                  <a:gd name="connsiteX8" fmla="*/ 38100 w 2562506"/>
                  <a:gd name="connsiteY8" fmla="*/ 666750 h 692150"/>
                  <a:gd name="connsiteX9" fmla="*/ 2393950 w 2562506"/>
                  <a:gd name="connsiteY9" fmla="*/ 692150 h 692150"/>
                  <a:gd name="connsiteX10" fmla="*/ 2425700 w 2562506"/>
                  <a:gd name="connsiteY10" fmla="*/ 666750 h 692150"/>
                  <a:gd name="connsiteX11" fmla="*/ 2479675 w 2562506"/>
                  <a:gd name="connsiteY11" fmla="*/ 692150 h 692150"/>
                  <a:gd name="connsiteX12" fmla="*/ 2562225 w 2562506"/>
                  <a:gd name="connsiteY12" fmla="*/ 685800 h 692150"/>
                  <a:gd name="connsiteX13" fmla="*/ 2555875 w 2562506"/>
                  <a:gd name="connsiteY13" fmla="*/ 171450 h 692150"/>
                  <a:gd name="connsiteX14" fmla="*/ 2470150 w 2562506"/>
                  <a:gd name="connsiteY14" fmla="*/ 95250 h 692150"/>
                  <a:gd name="connsiteX15" fmla="*/ 514350 w 2562506"/>
                  <a:gd name="connsiteY15" fmla="*/ 184150 h 692150"/>
                  <a:gd name="connsiteX16" fmla="*/ 184150 w 2562506"/>
                  <a:gd name="connsiteY16" fmla="*/ 0 h 692150"/>
                  <a:gd name="connsiteX0" fmla="*/ 184150 w 2562506"/>
                  <a:gd name="connsiteY0" fmla="*/ 0 h 692150"/>
                  <a:gd name="connsiteX1" fmla="*/ 9525 w 2562506"/>
                  <a:gd name="connsiteY1" fmla="*/ 152400 h 692150"/>
                  <a:gd name="connsiteX2" fmla="*/ 12700 w 2562506"/>
                  <a:gd name="connsiteY2" fmla="*/ 241300 h 692150"/>
                  <a:gd name="connsiteX3" fmla="*/ 2495550 w 2562506"/>
                  <a:gd name="connsiteY3" fmla="*/ 241300 h 692150"/>
                  <a:gd name="connsiteX4" fmla="*/ 2463800 w 2562506"/>
                  <a:gd name="connsiteY4" fmla="*/ 552450 h 692150"/>
                  <a:gd name="connsiteX5" fmla="*/ 69850 w 2562506"/>
                  <a:gd name="connsiteY5" fmla="*/ 565150 h 692150"/>
                  <a:gd name="connsiteX6" fmla="*/ 95250 w 2562506"/>
                  <a:gd name="connsiteY6" fmla="*/ 520700 h 692150"/>
                  <a:gd name="connsiteX7" fmla="*/ 0 w 2562506"/>
                  <a:gd name="connsiteY7" fmla="*/ 577850 h 692150"/>
                  <a:gd name="connsiteX8" fmla="*/ 38100 w 2562506"/>
                  <a:gd name="connsiteY8" fmla="*/ 666750 h 692150"/>
                  <a:gd name="connsiteX9" fmla="*/ 2393950 w 2562506"/>
                  <a:gd name="connsiteY9" fmla="*/ 692150 h 692150"/>
                  <a:gd name="connsiteX10" fmla="*/ 2435225 w 2562506"/>
                  <a:gd name="connsiteY10" fmla="*/ 666750 h 692150"/>
                  <a:gd name="connsiteX11" fmla="*/ 2479675 w 2562506"/>
                  <a:gd name="connsiteY11" fmla="*/ 692150 h 692150"/>
                  <a:gd name="connsiteX12" fmla="*/ 2562225 w 2562506"/>
                  <a:gd name="connsiteY12" fmla="*/ 685800 h 692150"/>
                  <a:gd name="connsiteX13" fmla="*/ 2555875 w 2562506"/>
                  <a:gd name="connsiteY13" fmla="*/ 171450 h 692150"/>
                  <a:gd name="connsiteX14" fmla="*/ 2470150 w 2562506"/>
                  <a:gd name="connsiteY14" fmla="*/ 95250 h 692150"/>
                  <a:gd name="connsiteX15" fmla="*/ 514350 w 2562506"/>
                  <a:gd name="connsiteY15" fmla="*/ 184150 h 692150"/>
                  <a:gd name="connsiteX16" fmla="*/ 184150 w 2562506"/>
                  <a:gd name="connsiteY16" fmla="*/ 0 h 692150"/>
                  <a:gd name="connsiteX0" fmla="*/ 184150 w 2562506"/>
                  <a:gd name="connsiteY0" fmla="*/ 0 h 692150"/>
                  <a:gd name="connsiteX1" fmla="*/ 9525 w 2562506"/>
                  <a:gd name="connsiteY1" fmla="*/ 152400 h 692150"/>
                  <a:gd name="connsiteX2" fmla="*/ 12700 w 2562506"/>
                  <a:gd name="connsiteY2" fmla="*/ 241300 h 692150"/>
                  <a:gd name="connsiteX3" fmla="*/ 2495550 w 2562506"/>
                  <a:gd name="connsiteY3" fmla="*/ 241300 h 692150"/>
                  <a:gd name="connsiteX4" fmla="*/ 2463800 w 2562506"/>
                  <a:gd name="connsiteY4" fmla="*/ 552450 h 692150"/>
                  <a:gd name="connsiteX5" fmla="*/ 69850 w 2562506"/>
                  <a:gd name="connsiteY5" fmla="*/ 565150 h 692150"/>
                  <a:gd name="connsiteX6" fmla="*/ 95250 w 2562506"/>
                  <a:gd name="connsiteY6" fmla="*/ 520700 h 692150"/>
                  <a:gd name="connsiteX7" fmla="*/ 0 w 2562506"/>
                  <a:gd name="connsiteY7" fmla="*/ 577850 h 692150"/>
                  <a:gd name="connsiteX8" fmla="*/ 9525 w 2562506"/>
                  <a:gd name="connsiteY8" fmla="*/ 688975 h 692150"/>
                  <a:gd name="connsiteX9" fmla="*/ 2393950 w 2562506"/>
                  <a:gd name="connsiteY9" fmla="*/ 692150 h 692150"/>
                  <a:gd name="connsiteX10" fmla="*/ 2435225 w 2562506"/>
                  <a:gd name="connsiteY10" fmla="*/ 666750 h 692150"/>
                  <a:gd name="connsiteX11" fmla="*/ 2479675 w 2562506"/>
                  <a:gd name="connsiteY11" fmla="*/ 692150 h 692150"/>
                  <a:gd name="connsiteX12" fmla="*/ 2562225 w 2562506"/>
                  <a:gd name="connsiteY12" fmla="*/ 685800 h 692150"/>
                  <a:gd name="connsiteX13" fmla="*/ 2555875 w 2562506"/>
                  <a:gd name="connsiteY13" fmla="*/ 171450 h 692150"/>
                  <a:gd name="connsiteX14" fmla="*/ 2470150 w 2562506"/>
                  <a:gd name="connsiteY14" fmla="*/ 95250 h 692150"/>
                  <a:gd name="connsiteX15" fmla="*/ 514350 w 2562506"/>
                  <a:gd name="connsiteY15" fmla="*/ 184150 h 692150"/>
                  <a:gd name="connsiteX16" fmla="*/ 184150 w 2562506"/>
                  <a:gd name="connsiteY16" fmla="*/ 0 h 692150"/>
                  <a:gd name="connsiteX0" fmla="*/ 180975 w 2559331"/>
                  <a:gd name="connsiteY0" fmla="*/ 0 h 692150"/>
                  <a:gd name="connsiteX1" fmla="*/ 6350 w 2559331"/>
                  <a:gd name="connsiteY1" fmla="*/ 152400 h 692150"/>
                  <a:gd name="connsiteX2" fmla="*/ 9525 w 2559331"/>
                  <a:gd name="connsiteY2" fmla="*/ 241300 h 692150"/>
                  <a:gd name="connsiteX3" fmla="*/ 2492375 w 2559331"/>
                  <a:gd name="connsiteY3" fmla="*/ 241300 h 692150"/>
                  <a:gd name="connsiteX4" fmla="*/ 2460625 w 2559331"/>
                  <a:gd name="connsiteY4" fmla="*/ 552450 h 692150"/>
                  <a:gd name="connsiteX5" fmla="*/ 66675 w 2559331"/>
                  <a:gd name="connsiteY5" fmla="*/ 565150 h 692150"/>
                  <a:gd name="connsiteX6" fmla="*/ 92075 w 2559331"/>
                  <a:gd name="connsiteY6" fmla="*/ 520700 h 692150"/>
                  <a:gd name="connsiteX7" fmla="*/ 0 w 2559331"/>
                  <a:gd name="connsiteY7" fmla="*/ 593725 h 692150"/>
                  <a:gd name="connsiteX8" fmla="*/ 6350 w 2559331"/>
                  <a:gd name="connsiteY8" fmla="*/ 688975 h 692150"/>
                  <a:gd name="connsiteX9" fmla="*/ 2390775 w 2559331"/>
                  <a:gd name="connsiteY9" fmla="*/ 692150 h 692150"/>
                  <a:gd name="connsiteX10" fmla="*/ 2432050 w 2559331"/>
                  <a:gd name="connsiteY10" fmla="*/ 666750 h 692150"/>
                  <a:gd name="connsiteX11" fmla="*/ 2476500 w 2559331"/>
                  <a:gd name="connsiteY11" fmla="*/ 692150 h 692150"/>
                  <a:gd name="connsiteX12" fmla="*/ 2559050 w 2559331"/>
                  <a:gd name="connsiteY12" fmla="*/ 685800 h 692150"/>
                  <a:gd name="connsiteX13" fmla="*/ 2552700 w 2559331"/>
                  <a:gd name="connsiteY13" fmla="*/ 171450 h 692150"/>
                  <a:gd name="connsiteX14" fmla="*/ 2466975 w 2559331"/>
                  <a:gd name="connsiteY14" fmla="*/ 95250 h 692150"/>
                  <a:gd name="connsiteX15" fmla="*/ 511175 w 2559331"/>
                  <a:gd name="connsiteY15" fmla="*/ 184150 h 692150"/>
                  <a:gd name="connsiteX16" fmla="*/ 180975 w 2559331"/>
                  <a:gd name="connsiteY16" fmla="*/ 0 h 692150"/>
                  <a:gd name="connsiteX0" fmla="*/ 180975 w 2559331"/>
                  <a:gd name="connsiteY0" fmla="*/ 0 h 692150"/>
                  <a:gd name="connsiteX1" fmla="*/ 6350 w 2559331"/>
                  <a:gd name="connsiteY1" fmla="*/ 152400 h 692150"/>
                  <a:gd name="connsiteX2" fmla="*/ 9525 w 2559331"/>
                  <a:gd name="connsiteY2" fmla="*/ 241300 h 692150"/>
                  <a:gd name="connsiteX3" fmla="*/ 2492375 w 2559331"/>
                  <a:gd name="connsiteY3" fmla="*/ 241300 h 692150"/>
                  <a:gd name="connsiteX4" fmla="*/ 246062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6062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76500 w 2559331"/>
                  <a:gd name="connsiteY11" fmla="*/ 692150 h 692150"/>
                  <a:gd name="connsiteX12" fmla="*/ 2559050 w 2559331"/>
                  <a:gd name="connsiteY12" fmla="*/ 685800 h 692150"/>
                  <a:gd name="connsiteX13" fmla="*/ 2552700 w 2559331"/>
                  <a:gd name="connsiteY13" fmla="*/ 171450 h 692150"/>
                  <a:gd name="connsiteX14" fmla="*/ 2466975 w 2559331"/>
                  <a:gd name="connsiteY14" fmla="*/ 95250 h 692150"/>
                  <a:gd name="connsiteX15" fmla="*/ 511175 w 2559331"/>
                  <a:gd name="connsiteY15" fmla="*/ 184150 h 692150"/>
                  <a:gd name="connsiteX16" fmla="*/ 180975 w 2559331"/>
                  <a:gd name="connsiteY16"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559050 w 2559331"/>
                  <a:gd name="connsiteY11" fmla="*/ 685800 h 692150"/>
                  <a:gd name="connsiteX12" fmla="*/ 2552700 w 2559331"/>
                  <a:gd name="connsiteY12" fmla="*/ 171450 h 692150"/>
                  <a:gd name="connsiteX13" fmla="*/ 2466975 w 2559331"/>
                  <a:gd name="connsiteY13" fmla="*/ 95250 h 692150"/>
                  <a:gd name="connsiteX14" fmla="*/ 511175 w 2559331"/>
                  <a:gd name="connsiteY14" fmla="*/ 184150 h 692150"/>
                  <a:gd name="connsiteX15" fmla="*/ 180975 w 2559331"/>
                  <a:gd name="connsiteY15" fmla="*/ 0 h 692150"/>
                  <a:gd name="connsiteX0" fmla="*/ 180975 w 2559331"/>
                  <a:gd name="connsiteY0" fmla="*/ 0 h 688975"/>
                  <a:gd name="connsiteX1" fmla="*/ 6350 w 2559331"/>
                  <a:gd name="connsiteY1" fmla="*/ 152400 h 688975"/>
                  <a:gd name="connsiteX2" fmla="*/ 9525 w 2559331"/>
                  <a:gd name="connsiteY2" fmla="*/ 241300 h 688975"/>
                  <a:gd name="connsiteX3" fmla="*/ 2454275 w 2559331"/>
                  <a:gd name="connsiteY3" fmla="*/ 234950 h 688975"/>
                  <a:gd name="connsiteX4" fmla="*/ 2454275 w 2559331"/>
                  <a:gd name="connsiteY4" fmla="*/ 552450 h 688975"/>
                  <a:gd name="connsiteX5" fmla="*/ 66675 w 2559331"/>
                  <a:gd name="connsiteY5" fmla="*/ 565150 h 688975"/>
                  <a:gd name="connsiteX6" fmla="*/ 88900 w 2559331"/>
                  <a:gd name="connsiteY6" fmla="*/ 568325 h 688975"/>
                  <a:gd name="connsiteX7" fmla="*/ 92075 w 2559331"/>
                  <a:gd name="connsiteY7" fmla="*/ 520700 h 688975"/>
                  <a:gd name="connsiteX8" fmla="*/ 0 w 2559331"/>
                  <a:gd name="connsiteY8" fmla="*/ 593725 h 688975"/>
                  <a:gd name="connsiteX9" fmla="*/ 6350 w 2559331"/>
                  <a:gd name="connsiteY9" fmla="*/ 688975 h 688975"/>
                  <a:gd name="connsiteX10" fmla="*/ 2559050 w 2559331"/>
                  <a:gd name="connsiteY10" fmla="*/ 685800 h 688975"/>
                  <a:gd name="connsiteX11" fmla="*/ 2552700 w 2559331"/>
                  <a:gd name="connsiteY11" fmla="*/ 171450 h 688975"/>
                  <a:gd name="connsiteX12" fmla="*/ 2466975 w 2559331"/>
                  <a:gd name="connsiteY12" fmla="*/ 95250 h 688975"/>
                  <a:gd name="connsiteX13" fmla="*/ 511175 w 2559331"/>
                  <a:gd name="connsiteY13" fmla="*/ 184150 h 688975"/>
                  <a:gd name="connsiteX14" fmla="*/ 180975 w 2559331"/>
                  <a:gd name="connsiteY14" fmla="*/ 0 h 688975"/>
                  <a:gd name="connsiteX0" fmla="*/ 180975 w 2572231"/>
                  <a:gd name="connsiteY0" fmla="*/ 0 h 688975"/>
                  <a:gd name="connsiteX1" fmla="*/ 6350 w 2572231"/>
                  <a:gd name="connsiteY1" fmla="*/ 152400 h 688975"/>
                  <a:gd name="connsiteX2" fmla="*/ 9525 w 2572231"/>
                  <a:gd name="connsiteY2" fmla="*/ 241300 h 688975"/>
                  <a:gd name="connsiteX3" fmla="*/ 2454275 w 2572231"/>
                  <a:gd name="connsiteY3" fmla="*/ 234950 h 688975"/>
                  <a:gd name="connsiteX4" fmla="*/ 2454275 w 2572231"/>
                  <a:gd name="connsiteY4" fmla="*/ 552450 h 688975"/>
                  <a:gd name="connsiteX5" fmla="*/ 66675 w 2572231"/>
                  <a:gd name="connsiteY5" fmla="*/ 565150 h 688975"/>
                  <a:gd name="connsiteX6" fmla="*/ 88900 w 2572231"/>
                  <a:gd name="connsiteY6" fmla="*/ 568325 h 688975"/>
                  <a:gd name="connsiteX7" fmla="*/ 92075 w 2572231"/>
                  <a:gd name="connsiteY7" fmla="*/ 520700 h 688975"/>
                  <a:gd name="connsiteX8" fmla="*/ 0 w 2572231"/>
                  <a:gd name="connsiteY8" fmla="*/ 593725 h 688975"/>
                  <a:gd name="connsiteX9" fmla="*/ 6350 w 2572231"/>
                  <a:gd name="connsiteY9" fmla="*/ 688975 h 688975"/>
                  <a:gd name="connsiteX10" fmla="*/ 2559050 w 2572231"/>
                  <a:gd name="connsiteY10" fmla="*/ 685800 h 688975"/>
                  <a:gd name="connsiteX11" fmla="*/ 2552700 w 2572231"/>
                  <a:gd name="connsiteY11" fmla="*/ 171450 h 688975"/>
                  <a:gd name="connsiteX12" fmla="*/ 2466975 w 2572231"/>
                  <a:gd name="connsiteY12" fmla="*/ 95250 h 688975"/>
                  <a:gd name="connsiteX13" fmla="*/ 511175 w 2572231"/>
                  <a:gd name="connsiteY13" fmla="*/ 184150 h 688975"/>
                  <a:gd name="connsiteX14" fmla="*/ 180975 w 2572231"/>
                  <a:gd name="connsiteY14" fmla="*/ 0 h 688975"/>
                  <a:gd name="connsiteX0" fmla="*/ 180975 w 2572231"/>
                  <a:gd name="connsiteY0" fmla="*/ 0 h 688975"/>
                  <a:gd name="connsiteX1" fmla="*/ 6350 w 2572231"/>
                  <a:gd name="connsiteY1" fmla="*/ 152400 h 688975"/>
                  <a:gd name="connsiteX2" fmla="*/ 9525 w 2572231"/>
                  <a:gd name="connsiteY2" fmla="*/ 241300 h 688975"/>
                  <a:gd name="connsiteX3" fmla="*/ 2454275 w 2572231"/>
                  <a:gd name="connsiteY3" fmla="*/ 234950 h 688975"/>
                  <a:gd name="connsiteX4" fmla="*/ 2454275 w 2572231"/>
                  <a:gd name="connsiteY4" fmla="*/ 552450 h 688975"/>
                  <a:gd name="connsiteX5" fmla="*/ 66675 w 2572231"/>
                  <a:gd name="connsiteY5" fmla="*/ 565150 h 688975"/>
                  <a:gd name="connsiteX6" fmla="*/ 88900 w 2572231"/>
                  <a:gd name="connsiteY6" fmla="*/ 568325 h 688975"/>
                  <a:gd name="connsiteX7" fmla="*/ 92075 w 2572231"/>
                  <a:gd name="connsiteY7" fmla="*/ 520700 h 688975"/>
                  <a:gd name="connsiteX8" fmla="*/ 0 w 2572231"/>
                  <a:gd name="connsiteY8" fmla="*/ 593725 h 688975"/>
                  <a:gd name="connsiteX9" fmla="*/ 6350 w 2572231"/>
                  <a:gd name="connsiteY9" fmla="*/ 688975 h 688975"/>
                  <a:gd name="connsiteX10" fmla="*/ 2559050 w 2572231"/>
                  <a:gd name="connsiteY10" fmla="*/ 685800 h 688975"/>
                  <a:gd name="connsiteX11" fmla="*/ 2552700 w 2572231"/>
                  <a:gd name="connsiteY11" fmla="*/ 171450 h 688975"/>
                  <a:gd name="connsiteX12" fmla="*/ 2466975 w 2572231"/>
                  <a:gd name="connsiteY12" fmla="*/ 95250 h 688975"/>
                  <a:gd name="connsiteX13" fmla="*/ 511175 w 2572231"/>
                  <a:gd name="connsiteY13" fmla="*/ 184150 h 688975"/>
                  <a:gd name="connsiteX14" fmla="*/ 180975 w 2572231"/>
                  <a:gd name="connsiteY14" fmla="*/ 0 h 688975"/>
                  <a:gd name="connsiteX0" fmla="*/ 180975 w 2574798"/>
                  <a:gd name="connsiteY0" fmla="*/ 0 h 688975"/>
                  <a:gd name="connsiteX1" fmla="*/ 6350 w 2574798"/>
                  <a:gd name="connsiteY1" fmla="*/ 152400 h 688975"/>
                  <a:gd name="connsiteX2" fmla="*/ 9525 w 2574798"/>
                  <a:gd name="connsiteY2" fmla="*/ 241300 h 688975"/>
                  <a:gd name="connsiteX3" fmla="*/ 2454275 w 2574798"/>
                  <a:gd name="connsiteY3" fmla="*/ 234950 h 688975"/>
                  <a:gd name="connsiteX4" fmla="*/ 2454275 w 2574798"/>
                  <a:gd name="connsiteY4" fmla="*/ 552450 h 688975"/>
                  <a:gd name="connsiteX5" fmla="*/ 66675 w 2574798"/>
                  <a:gd name="connsiteY5" fmla="*/ 565150 h 688975"/>
                  <a:gd name="connsiteX6" fmla="*/ 88900 w 2574798"/>
                  <a:gd name="connsiteY6" fmla="*/ 568325 h 688975"/>
                  <a:gd name="connsiteX7" fmla="*/ 92075 w 2574798"/>
                  <a:gd name="connsiteY7" fmla="*/ 520700 h 688975"/>
                  <a:gd name="connsiteX8" fmla="*/ 0 w 2574798"/>
                  <a:gd name="connsiteY8" fmla="*/ 593725 h 688975"/>
                  <a:gd name="connsiteX9" fmla="*/ 6350 w 2574798"/>
                  <a:gd name="connsiteY9" fmla="*/ 688975 h 688975"/>
                  <a:gd name="connsiteX10" fmla="*/ 2562225 w 2574798"/>
                  <a:gd name="connsiteY10" fmla="*/ 666750 h 688975"/>
                  <a:gd name="connsiteX11" fmla="*/ 2552700 w 2574798"/>
                  <a:gd name="connsiteY11" fmla="*/ 171450 h 688975"/>
                  <a:gd name="connsiteX12" fmla="*/ 2466975 w 2574798"/>
                  <a:gd name="connsiteY12" fmla="*/ 95250 h 688975"/>
                  <a:gd name="connsiteX13" fmla="*/ 511175 w 2574798"/>
                  <a:gd name="connsiteY13" fmla="*/ 184150 h 688975"/>
                  <a:gd name="connsiteX14" fmla="*/ 180975 w 2574798"/>
                  <a:gd name="connsiteY14" fmla="*/ 0 h 688975"/>
                  <a:gd name="connsiteX0" fmla="*/ 180975 w 2574798"/>
                  <a:gd name="connsiteY0" fmla="*/ 0 h 688975"/>
                  <a:gd name="connsiteX1" fmla="*/ 6350 w 2574798"/>
                  <a:gd name="connsiteY1" fmla="*/ 152400 h 688975"/>
                  <a:gd name="connsiteX2" fmla="*/ 9525 w 2574798"/>
                  <a:gd name="connsiteY2" fmla="*/ 241300 h 688975"/>
                  <a:gd name="connsiteX3" fmla="*/ 2454275 w 2574798"/>
                  <a:gd name="connsiteY3" fmla="*/ 234950 h 688975"/>
                  <a:gd name="connsiteX4" fmla="*/ 2454275 w 2574798"/>
                  <a:gd name="connsiteY4" fmla="*/ 552450 h 688975"/>
                  <a:gd name="connsiteX5" fmla="*/ 66675 w 2574798"/>
                  <a:gd name="connsiteY5" fmla="*/ 565150 h 688975"/>
                  <a:gd name="connsiteX6" fmla="*/ 88900 w 2574798"/>
                  <a:gd name="connsiteY6" fmla="*/ 568325 h 688975"/>
                  <a:gd name="connsiteX7" fmla="*/ 92075 w 2574798"/>
                  <a:gd name="connsiteY7" fmla="*/ 520700 h 688975"/>
                  <a:gd name="connsiteX8" fmla="*/ 0 w 2574798"/>
                  <a:gd name="connsiteY8" fmla="*/ 593725 h 688975"/>
                  <a:gd name="connsiteX9" fmla="*/ 6350 w 2574798"/>
                  <a:gd name="connsiteY9" fmla="*/ 688975 h 688975"/>
                  <a:gd name="connsiteX10" fmla="*/ 2562225 w 2574798"/>
                  <a:gd name="connsiteY10" fmla="*/ 666750 h 688975"/>
                  <a:gd name="connsiteX11" fmla="*/ 2552700 w 2574798"/>
                  <a:gd name="connsiteY11" fmla="*/ 171450 h 688975"/>
                  <a:gd name="connsiteX12" fmla="*/ 2466975 w 2574798"/>
                  <a:gd name="connsiteY12" fmla="*/ 95250 h 688975"/>
                  <a:gd name="connsiteX13" fmla="*/ 511175 w 2574798"/>
                  <a:gd name="connsiteY13" fmla="*/ 184150 h 688975"/>
                  <a:gd name="connsiteX14" fmla="*/ 180975 w 2574798"/>
                  <a:gd name="connsiteY14" fmla="*/ 0 h 688975"/>
                  <a:gd name="connsiteX0" fmla="*/ 180975 w 2577418"/>
                  <a:gd name="connsiteY0" fmla="*/ 0 h 688975"/>
                  <a:gd name="connsiteX1" fmla="*/ 6350 w 2577418"/>
                  <a:gd name="connsiteY1" fmla="*/ 152400 h 688975"/>
                  <a:gd name="connsiteX2" fmla="*/ 9525 w 2577418"/>
                  <a:gd name="connsiteY2" fmla="*/ 241300 h 688975"/>
                  <a:gd name="connsiteX3" fmla="*/ 2454275 w 2577418"/>
                  <a:gd name="connsiteY3" fmla="*/ 234950 h 688975"/>
                  <a:gd name="connsiteX4" fmla="*/ 2454275 w 2577418"/>
                  <a:gd name="connsiteY4" fmla="*/ 552450 h 688975"/>
                  <a:gd name="connsiteX5" fmla="*/ 66675 w 2577418"/>
                  <a:gd name="connsiteY5" fmla="*/ 565150 h 688975"/>
                  <a:gd name="connsiteX6" fmla="*/ 88900 w 2577418"/>
                  <a:gd name="connsiteY6" fmla="*/ 568325 h 688975"/>
                  <a:gd name="connsiteX7" fmla="*/ 92075 w 2577418"/>
                  <a:gd name="connsiteY7" fmla="*/ 520700 h 688975"/>
                  <a:gd name="connsiteX8" fmla="*/ 0 w 2577418"/>
                  <a:gd name="connsiteY8" fmla="*/ 593725 h 688975"/>
                  <a:gd name="connsiteX9" fmla="*/ 6350 w 2577418"/>
                  <a:gd name="connsiteY9" fmla="*/ 688975 h 688975"/>
                  <a:gd name="connsiteX10" fmla="*/ 2565400 w 2577418"/>
                  <a:gd name="connsiteY10" fmla="*/ 688975 h 688975"/>
                  <a:gd name="connsiteX11" fmla="*/ 2552700 w 2577418"/>
                  <a:gd name="connsiteY11" fmla="*/ 171450 h 688975"/>
                  <a:gd name="connsiteX12" fmla="*/ 2466975 w 2577418"/>
                  <a:gd name="connsiteY12" fmla="*/ 95250 h 688975"/>
                  <a:gd name="connsiteX13" fmla="*/ 511175 w 2577418"/>
                  <a:gd name="connsiteY13" fmla="*/ 184150 h 688975"/>
                  <a:gd name="connsiteX14" fmla="*/ 180975 w 2577418"/>
                  <a:gd name="connsiteY14" fmla="*/ 0 h 688975"/>
                  <a:gd name="connsiteX0" fmla="*/ 180975 w 2577418"/>
                  <a:gd name="connsiteY0" fmla="*/ 0 h 688975"/>
                  <a:gd name="connsiteX1" fmla="*/ 6350 w 2577418"/>
                  <a:gd name="connsiteY1" fmla="*/ 152400 h 688975"/>
                  <a:gd name="connsiteX2" fmla="*/ 9525 w 2577418"/>
                  <a:gd name="connsiteY2" fmla="*/ 241300 h 688975"/>
                  <a:gd name="connsiteX3" fmla="*/ 2454275 w 2577418"/>
                  <a:gd name="connsiteY3" fmla="*/ 234950 h 688975"/>
                  <a:gd name="connsiteX4" fmla="*/ 2454275 w 2577418"/>
                  <a:gd name="connsiteY4" fmla="*/ 552450 h 688975"/>
                  <a:gd name="connsiteX5" fmla="*/ 66675 w 2577418"/>
                  <a:gd name="connsiteY5" fmla="*/ 565150 h 688975"/>
                  <a:gd name="connsiteX6" fmla="*/ 88900 w 2577418"/>
                  <a:gd name="connsiteY6" fmla="*/ 568325 h 688975"/>
                  <a:gd name="connsiteX7" fmla="*/ 92075 w 2577418"/>
                  <a:gd name="connsiteY7" fmla="*/ 520700 h 688975"/>
                  <a:gd name="connsiteX8" fmla="*/ 0 w 2577418"/>
                  <a:gd name="connsiteY8" fmla="*/ 593725 h 688975"/>
                  <a:gd name="connsiteX9" fmla="*/ 6350 w 2577418"/>
                  <a:gd name="connsiteY9" fmla="*/ 688975 h 688975"/>
                  <a:gd name="connsiteX10" fmla="*/ 2565400 w 2577418"/>
                  <a:gd name="connsiteY10" fmla="*/ 688975 h 688975"/>
                  <a:gd name="connsiteX11" fmla="*/ 2552700 w 2577418"/>
                  <a:gd name="connsiteY11" fmla="*/ 171450 h 688975"/>
                  <a:gd name="connsiteX12" fmla="*/ 2466975 w 2577418"/>
                  <a:gd name="connsiteY12" fmla="*/ 95250 h 688975"/>
                  <a:gd name="connsiteX13" fmla="*/ 511175 w 2577418"/>
                  <a:gd name="connsiteY13" fmla="*/ 184150 h 688975"/>
                  <a:gd name="connsiteX14" fmla="*/ 180975 w 2577418"/>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54275 w 2570812"/>
                  <a:gd name="connsiteY3" fmla="*/ 234950 h 688975"/>
                  <a:gd name="connsiteX4" fmla="*/ 2454275 w 2570812"/>
                  <a:gd name="connsiteY4" fmla="*/ 552450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511175 w 2570812"/>
                  <a:gd name="connsiteY13" fmla="*/ 1841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4275 w 2570812"/>
                  <a:gd name="connsiteY4" fmla="*/ 552450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511175 w 2570812"/>
                  <a:gd name="connsiteY13" fmla="*/ 1841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511175 w 2570812"/>
                  <a:gd name="connsiteY13" fmla="*/ 1841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485775 w 2570812"/>
                  <a:gd name="connsiteY13" fmla="*/ 1714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180975 w 2570812"/>
                  <a:gd name="connsiteY13" fmla="*/ 0 h 688975"/>
                  <a:gd name="connsiteX0" fmla="*/ 180975 w 2570812"/>
                  <a:gd name="connsiteY0" fmla="*/ 31750 h 720725"/>
                  <a:gd name="connsiteX1" fmla="*/ 6350 w 2570812"/>
                  <a:gd name="connsiteY1" fmla="*/ 184150 h 720725"/>
                  <a:gd name="connsiteX2" fmla="*/ 9525 w 2570812"/>
                  <a:gd name="connsiteY2" fmla="*/ 273050 h 720725"/>
                  <a:gd name="connsiteX3" fmla="*/ 2460625 w 2570812"/>
                  <a:gd name="connsiteY3" fmla="*/ 279400 h 720725"/>
                  <a:gd name="connsiteX4" fmla="*/ 2457450 w 2570812"/>
                  <a:gd name="connsiteY4" fmla="*/ 593725 h 720725"/>
                  <a:gd name="connsiteX5" fmla="*/ 66675 w 2570812"/>
                  <a:gd name="connsiteY5" fmla="*/ 596900 h 720725"/>
                  <a:gd name="connsiteX6" fmla="*/ 88900 w 2570812"/>
                  <a:gd name="connsiteY6" fmla="*/ 600075 h 720725"/>
                  <a:gd name="connsiteX7" fmla="*/ 92075 w 2570812"/>
                  <a:gd name="connsiteY7" fmla="*/ 552450 h 720725"/>
                  <a:gd name="connsiteX8" fmla="*/ 0 w 2570812"/>
                  <a:gd name="connsiteY8" fmla="*/ 625475 h 720725"/>
                  <a:gd name="connsiteX9" fmla="*/ 6350 w 2570812"/>
                  <a:gd name="connsiteY9" fmla="*/ 720725 h 720725"/>
                  <a:gd name="connsiteX10" fmla="*/ 2565400 w 2570812"/>
                  <a:gd name="connsiteY10" fmla="*/ 720725 h 720725"/>
                  <a:gd name="connsiteX11" fmla="*/ 2552700 w 2570812"/>
                  <a:gd name="connsiteY11" fmla="*/ 203200 h 720725"/>
                  <a:gd name="connsiteX12" fmla="*/ 2336800 w 2570812"/>
                  <a:gd name="connsiteY12" fmla="*/ 0 h 720725"/>
                  <a:gd name="connsiteX13" fmla="*/ 180975 w 2570812"/>
                  <a:gd name="connsiteY13" fmla="*/ 31750 h 72072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352675 w 2570812"/>
                  <a:gd name="connsiteY12" fmla="*/ 19050 h 688975"/>
                  <a:gd name="connsiteX13" fmla="*/ 180975 w 2570812"/>
                  <a:gd name="connsiteY13" fmla="*/ 0 h 6889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352675 w 2570812"/>
                  <a:gd name="connsiteY12" fmla="*/ 44450 h 714375"/>
                  <a:gd name="connsiteX13" fmla="*/ 225425 w 2570812"/>
                  <a:gd name="connsiteY13" fmla="*/ 0 h 7143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308225 w 2570812"/>
                  <a:gd name="connsiteY12" fmla="*/ 12700 h 714375"/>
                  <a:gd name="connsiteX13" fmla="*/ 225425 w 2570812"/>
                  <a:gd name="connsiteY13" fmla="*/ 0 h 7143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295525 w 2570812"/>
                  <a:gd name="connsiteY12" fmla="*/ 0 h 714375"/>
                  <a:gd name="connsiteX13" fmla="*/ 225425 w 2570812"/>
                  <a:gd name="connsiteY13" fmla="*/ 0 h 7143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295525 w 2570812"/>
                  <a:gd name="connsiteY12" fmla="*/ 0 h 714375"/>
                  <a:gd name="connsiteX13" fmla="*/ 225425 w 2570812"/>
                  <a:gd name="connsiteY13" fmla="*/ 0 h 714375"/>
                  <a:gd name="connsiteX0" fmla="*/ 225425 w 2573535"/>
                  <a:gd name="connsiteY0" fmla="*/ 0 h 714375"/>
                  <a:gd name="connsiteX1" fmla="*/ 6350 w 2573535"/>
                  <a:gd name="connsiteY1" fmla="*/ 177800 h 714375"/>
                  <a:gd name="connsiteX2" fmla="*/ 9525 w 2573535"/>
                  <a:gd name="connsiteY2" fmla="*/ 266700 h 714375"/>
                  <a:gd name="connsiteX3" fmla="*/ 2460625 w 2573535"/>
                  <a:gd name="connsiteY3" fmla="*/ 273050 h 714375"/>
                  <a:gd name="connsiteX4" fmla="*/ 2457450 w 2573535"/>
                  <a:gd name="connsiteY4" fmla="*/ 587375 h 714375"/>
                  <a:gd name="connsiteX5" fmla="*/ 66675 w 2573535"/>
                  <a:gd name="connsiteY5" fmla="*/ 590550 h 714375"/>
                  <a:gd name="connsiteX6" fmla="*/ 88900 w 2573535"/>
                  <a:gd name="connsiteY6" fmla="*/ 593725 h 714375"/>
                  <a:gd name="connsiteX7" fmla="*/ 92075 w 2573535"/>
                  <a:gd name="connsiteY7" fmla="*/ 546100 h 714375"/>
                  <a:gd name="connsiteX8" fmla="*/ 0 w 2573535"/>
                  <a:gd name="connsiteY8" fmla="*/ 619125 h 714375"/>
                  <a:gd name="connsiteX9" fmla="*/ 6350 w 2573535"/>
                  <a:gd name="connsiteY9" fmla="*/ 714375 h 714375"/>
                  <a:gd name="connsiteX10" fmla="*/ 2565400 w 2573535"/>
                  <a:gd name="connsiteY10" fmla="*/ 714375 h 714375"/>
                  <a:gd name="connsiteX11" fmla="*/ 2567732 w 2573535"/>
                  <a:gd name="connsiteY11" fmla="*/ 201861 h 714375"/>
                  <a:gd name="connsiteX12" fmla="*/ 2295525 w 2573535"/>
                  <a:gd name="connsiteY12" fmla="*/ 0 h 714375"/>
                  <a:gd name="connsiteX13" fmla="*/ 225425 w 2573535"/>
                  <a:gd name="connsiteY13" fmla="*/ 0 h 714375"/>
                  <a:gd name="connsiteX0" fmla="*/ 225425 w 2575177"/>
                  <a:gd name="connsiteY0" fmla="*/ 0 h 714375"/>
                  <a:gd name="connsiteX1" fmla="*/ 6350 w 2575177"/>
                  <a:gd name="connsiteY1" fmla="*/ 177800 h 714375"/>
                  <a:gd name="connsiteX2" fmla="*/ 9525 w 2575177"/>
                  <a:gd name="connsiteY2" fmla="*/ 266700 h 714375"/>
                  <a:gd name="connsiteX3" fmla="*/ 2460625 w 2575177"/>
                  <a:gd name="connsiteY3" fmla="*/ 273050 h 714375"/>
                  <a:gd name="connsiteX4" fmla="*/ 2457450 w 2575177"/>
                  <a:gd name="connsiteY4" fmla="*/ 587375 h 714375"/>
                  <a:gd name="connsiteX5" fmla="*/ 66675 w 2575177"/>
                  <a:gd name="connsiteY5" fmla="*/ 590550 h 714375"/>
                  <a:gd name="connsiteX6" fmla="*/ 88900 w 2575177"/>
                  <a:gd name="connsiteY6" fmla="*/ 593725 h 714375"/>
                  <a:gd name="connsiteX7" fmla="*/ 92075 w 2575177"/>
                  <a:gd name="connsiteY7" fmla="*/ 546100 h 714375"/>
                  <a:gd name="connsiteX8" fmla="*/ 0 w 2575177"/>
                  <a:gd name="connsiteY8" fmla="*/ 619125 h 714375"/>
                  <a:gd name="connsiteX9" fmla="*/ 6350 w 2575177"/>
                  <a:gd name="connsiteY9" fmla="*/ 714375 h 714375"/>
                  <a:gd name="connsiteX10" fmla="*/ 2565400 w 2575177"/>
                  <a:gd name="connsiteY10" fmla="*/ 714375 h 714375"/>
                  <a:gd name="connsiteX11" fmla="*/ 2572743 w 2575177"/>
                  <a:gd name="connsiteY11" fmla="*/ 201861 h 714375"/>
                  <a:gd name="connsiteX12" fmla="*/ 2295525 w 2575177"/>
                  <a:gd name="connsiteY12" fmla="*/ 0 h 714375"/>
                  <a:gd name="connsiteX13" fmla="*/ 225425 w 2575177"/>
                  <a:gd name="connsiteY13" fmla="*/ 0 h 714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75177" h="714375">
                    <a:moveTo>
                      <a:pt x="225425" y="0"/>
                    </a:moveTo>
                    <a:lnTo>
                      <a:pt x="6350" y="177800"/>
                    </a:lnTo>
                    <a:lnTo>
                      <a:pt x="9525" y="266700"/>
                    </a:lnTo>
                    <a:lnTo>
                      <a:pt x="2460625" y="273050"/>
                    </a:lnTo>
                    <a:cubicBezTo>
                      <a:pt x="2459567" y="377825"/>
                      <a:pt x="2458508" y="482600"/>
                      <a:pt x="2457450" y="587375"/>
                    </a:cubicBezTo>
                    <a:lnTo>
                      <a:pt x="66675" y="590550"/>
                    </a:lnTo>
                    <a:cubicBezTo>
                      <a:pt x="69850" y="588433"/>
                      <a:pt x="85725" y="595842"/>
                      <a:pt x="88900" y="593725"/>
                    </a:cubicBezTo>
                    <a:lnTo>
                      <a:pt x="92075" y="546100"/>
                    </a:lnTo>
                    <a:lnTo>
                      <a:pt x="0" y="619125"/>
                    </a:lnTo>
                    <a:lnTo>
                      <a:pt x="6350" y="714375"/>
                    </a:lnTo>
                    <a:lnTo>
                      <a:pt x="2565400" y="714375"/>
                    </a:lnTo>
                    <a:cubicBezTo>
                      <a:pt x="2583392" y="672042"/>
                      <a:pt x="2570626" y="377544"/>
                      <a:pt x="2572743" y="201861"/>
                    </a:cubicBezTo>
                    <a:cubicBezTo>
                      <a:pt x="2487018" y="120369"/>
                      <a:pt x="2381250" y="65617"/>
                      <a:pt x="2295525" y="0"/>
                    </a:cubicBezTo>
                    <a:lnTo>
                      <a:pt x="225425" y="0"/>
                    </a:lnTo>
                    <a:close/>
                  </a:path>
                </a:pathLst>
              </a:custGeom>
              <a:solidFill>
                <a:schemeClr val="bg2">
                  <a:lumMod val="75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58" name="Rectangle 22">
                <a:extLst>
                  <a:ext uri="{FF2B5EF4-FFF2-40B4-BE49-F238E27FC236}">
                    <a16:creationId xmlns:a16="http://schemas.microsoft.com/office/drawing/2014/main" id="{53FC7B13-8F9F-43F2-814D-9ADB346D520C}"/>
                  </a:ext>
                </a:extLst>
              </p:cNvPr>
              <p:cNvSpPr/>
              <p:nvPr/>
            </p:nvSpPr>
            <p:spPr>
              <a:xfrm>
                <a:off x="3707904" y="3762375"/>
                <a:ext cx="2376264" cy="321543"/>
              </a:xfrm>
              <a:custGeom>
                <a:avLst/>
                <a:gdLst>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264" h="321543">
                    <a:moveTo>
                      <a:pt x="0" y="0"/>
                    </a:moveTo>
                    <a:lnTo>
                      <a:pt x="2376264" y="0"/>
                    </a:lnTo>
                    <a:lnTo>
                      <a:pt x="2376264" y="321543"/>
                    </a:lnTo>
                    <a:lnTo>
                      <a:pt x="0" y="321543"/>
                    </a:lnTo>
                    <a:cubicBezTo>
                      <a:pt x="34925" y="258812"/>
                      <a:pt x="50800" y="110356"/>
                      <a:pt x="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grpSp>
          <p:nvGrpSpPr>
            <p:cNvPr id="51" name="Group 50">
              <a:extLst>
                <a:ext uri="{FF2B5EF4-FFF2-40B4-BE49-F238E27FC236}">
                  <a16:creationId xmlns:a16="http://schemas.microsoft.com/office/drawing/2014/main" id="{31279CA7-84B3-40DB-A053-5C1E531FA5BC}"/>
                </a:ext>
              </a:extLst>
            </p:cNvPr>
            <p:cNvGrpSpPr/>
            <p:nvPr/>
          </p:nvGrpSpPr>
          <p:grpSpPr>
            <a:xfrm>
              <a:off x="4203709" y="4329734"/>
              <a:ext cx="1681345" cy="465751"/>
              <a:chOff x="3622676" y="3492499"/>
              <a:chExt cx="2578868" cy="714375"/>
            </a:xfrm>
            <a:effectLst>
              <a:outerShdw blurRad="50800" dist="38100" dir="8100000" algn="tr" rotWithShape="0">
                <a:prstClr val="black">
                  <a:alpha val="40000"/>
                </a:prstClr>
              </a:outerShdw>
            </a:effectLst>
          </p:grpSpPr>
          <p:sp>
            <p:nvSpPr>
              <p:cNvPr id="55" name="Freeform 24">
                <a:extLst>
                  <a:ext uri="{FF2B5EF4-FFF2-40B4-BE49-F238E27FC236}">
                    <a16:creationId xmlns:a16="http://schemas.microsoft.com/office/drawing/2014/main" id="{9DB16EC4-24F4-4589-A48C-48A293E99769}"/>
                  </a:ext>
                </a:extLst>
              </p:cNvPr>
              <p:cNvSpPr/>
              <p:nvPr/>
            </p:nvSpPr>
            <p:spPr>
              <a:xfrm>
                <a:off x="3622676" y="3492499"/>
                <a:ext cx="2578868" cy="714375"/>
              </a:xfrm>
              <a:custGeom>
                <a:avLst/>
                <a:gdLst>
                  <a:gd name="connsiteX0" fmla="*/ 190500 w 2559050"/>
                  <a:gd name="connsiteY0" fmla="*/ 0 h 698500"/>
                  <a:gd name="connsiteX1" fmla="*/ 0 w 2559050"/>
                  <a:gd name="connsiteY1" fmla="*/ 152400 h 698500"/>
                  <a:gd name="connsiteX2" fmla="*/ 6350 w 2559050"/>
                  <a:gd name="connsiteY2" fmla="*/ 215900 h 698500"/>
                  <a:gd name="connsiteX3" fmla="*/ 2501900 w 2559050"/>
                  <a:gd name="connsiteY3" fmla="*/ 241300 h 698500"/>
                  <a:gd name="connsiteX4" fmla="*/ 2470150 w 2559050"/>
                  <a:gd name="connsiteY4" fmla="*/ 552450 h 698500"/>
                  <a:gd name="connsiteX5" fmla="*/ 76200 w 2559050"/>
                  <a:gd name="connsiteY5" fmla="*/ 565150 h 698500"/>
                  <a:gd name="connsiteX6" fmla="*/ 101600 w 2559050"/>
                  <a:gd name="connsiteY6" fmla="*/ 520700 h 698500"/>
                  <a:gd name="connsiteX7" fmla="*/ 6350 w 2559050"/>
                  <a:gd name="connsiteY7" fmla="*/ 577850 h 698500"/>
                  <a:gd name="connsiteX8" fmla="*/ 44450 w 2559050"/>
                  <a:gd name="connsiteY8" fmla="*/ 666750 h 698500"/>
                  <a:gd name="connsiteX9" fmla="*/ 2400300 w 2559050"/>
                  <a:gd name="connsiteY9" fmla="*/ 692150 h 698500"/>
                  <a:gd name="connsiteX10" fmla="*/ 2432050 w 2559050"/>
                  <a:gd name="connsiteY10" fmla="*/ 666750 h 698500"/>
                  <a:gd name="connsiteX11" fmla="*/ 2501900 w 2559050"/>
                  <a:gd name="connsiteY11" fmla="*/ 698500 h 698500"/>
                  <a:gd name="connsiteX12" fmla="*/ 2552700 w 2559050"/>
                  <a:gd name="connsiteY12" fmla="*/ 685800 h 698500"/>
                  <a:gd name="connsiteX13" fmla="*/ 2559050 w 2559050"/>
                  <a:gd name="connsiteY13" fmla="*/ 158750 h 698500"/>
                  <a:gd name="connsiteX14" fmla="*/ 2476500 w 2559050"/>
                  <a:gd name="connsiteY14" fmla="*/ 95250 h 698500"/>
                  <a:gd name="connsiteX15" fmla="*/ 520700 w 2559050"/>
                  <a:gd name="connsiteY15" fmla="*/ 184150 h 698500"/>
                  <a:gd name="connsiteX16" fmla="*/ 190500 w 2559050"/>
                  <a:gd name="connsiteY16" fmla="*/ 0 h 698500"/>
                  <a:gd name="connsiteX0" fmla="*/ 190500 w 2559050"/>
                  <a:gd name="connsiteY0" fmla="*/ 0 h 698500"/>
                  <a:gd name="connsiteX1" fmla="*/ 0 w 2559050"/>
                  <a:gd name="connsiteY1" fmla="*/ 152400 h 698500"/>
                  <a:gd name="connsiteX2" fmla="*/ 19050 w 2559050"/>
                  <a:gd name="connsiteY2" fmla="*/ 241300 h 698500"/>
                  <a:gd name="connsiteX3" fmla="*/ 2501900 w 2559050"/>
                  <a:gd name="connsiteY3" fmla="*/ 241300 h 698500"/>
                  <a:gd name="connsiteX4" fmla="*/ 2470150 w 2559050"/>
                  <a:gd name="connsiteY4" fmla="*/ 552450 h 698500"/>
                  <a:gd name="connsiteX5" fmla="*/ 76200 w 2559050"/>
                  <a:gd name="connsiteY5" fmla="*/ 565150 h 698500"/>
                  <a:gd name="connsiteX6" fmla="*/ 101600 w 2559050"/>
                  <a:gd name="connsiteY6" fmla="*/ 520700 h 698500"/>
                  <a:gd name="connsiteX7" fmla="*/ 6350 w 2559050"/>
                  <a:gd name="connsiteY7" fmla="*/ 577850 h 698500"/>
                  <a:gd name="connsiteX8" fmla="*/ 44450 w 2559050"/>
                  <a:gd name="connsiteY8" fmla="*/ 666750 h 698500"/>
                  <a:gd name="connsiteX9" fmla="*/ 2400300 w 2559050"/>
                  <a:gd name="connsiteY9" fmla="*/ 692150 h 698500"/>
                  <a:gd name="connsiteX10" fmla="*/ 2432050 w 2559050"/>
                  <a:gd name="connsiteY10" fmla="*/ 666750 h 698500"/>
                  <a:gd name="connsiteX11" fmla="*/ 2501900 w 2559050"/>
                  <a:gd name="connsiteY11" fmla="*/ 698500 h 698500"/>
                  <a:gd name="connsiteX12" fmla="*/ 2552700 w 2559050"/>
                  <a:gd name="connsiteY12" fmla="*/ 685800 h 698500"/>
                  <a:gd name="connsiteX13" fmla="*/ 2559050 w 2559050"/>
                  <a:gd name="connsiteY13" fmla="*/ 158750 h 698500"/>
                  <a:gd name="connsiteX14" fmla="*/ 2476500 w 2559050"/>
                  <a:gd name="connsiteY14" fmla="*/ 95250 h 698500"/>
                  <a:gd name="connsiteX15" fmla="*/ 520700 w 2559050"/>
                  <a:gd name="connsiteY15" fmla="*/ 184150 h 698500"/>
                  <a:gd name="connsiteX16" fmla="*/ 190500 w 2559050"/>
                  <a:gd name="connsiteY16" fmla="*/ 0 h 698500"/>
                  <a:gd name="connsiteX0" fmla="*/ 184150 w 2552700"/>
                  <a:gd name="connsiteY0" fmla="*/ 0 h 698500"/>
                  <a:gd name="connsiteX1" fmla="*/ 9525 w 2552700"/>
                  <a:gd name="connsiteY1" fmla="*/ 152400 h 698500"/>
                  <a:gd name="connsiteX2" fmla="*/ 12700 w 2552700"/>
                  <a:gd name="connsiteY2" fmla="*/ 241300 h 698500"/>
                  <a:gd name="connsiteX3" fmla="*/ 2495550 w 2552700"/>
                  <a:gd name="connsiteY3" fmla="*/ 241300 h 698500"/>
                  <a:gd name="connsiteX4" fmla="*/ 2463800 w 2552700"/>
                  <a:gd name="connsiteY4" fmla="*/ 552450 h 698500"/>
                  <a:gd name="connsiteX5" fmla="*/ 69850 w 2552700"/>
                  <a:gd name="connsiteY5" fmla="*/ 565150 h 698500"/>
                  <a:gd name="connsiteX6" fmla="*/ 95250 w 2552700"/>
                  <a:gd name="connsiteY6" fmla="*/ 520700 h 698500"/>
                  <a:gd name="connsiteX7" fmla="*/ 0 w 2552700"/>
                  <a:gd name="connsiteY7" fmla="*/ 577850 h 698500"/>
                  <a:gd name="connsiteX8" fmla="*/ 38100 w 2552700"/>
                  <a:gd name="connsiteY8" fmla="*/ 666750 h 698500"/>
                  <a:gd name="connsiteX9" fmla="*/ 2393950 w 2552700"/>
                  <a:gd name="connsiteY9" fmla="*/ 692150 h 698500"/>
                  <a:gd name="connsiteX10" fmla="*/ 2425700 w 2552700"/>
                  <a:gd name="connsiteY10" fmla="*/ 666750 h 698500"/>
                  <a:gd name="connsiteX11" fmla="*/ 2495550 w 2552700"/>
                  <a:gd name="connsiteY11" fmla="*/ 698500 h 698500"/>
                  <a:gd name="connsiteX12" fmla="*/ 2546350 w 2552700"/>
                  <a:gd name="connsiteY12" fmla="*/ 685800 h 698500"/>
                  <a:gd name="connsiteX13" fmla="*/ 2552700 w 2552700"/>
                  <a:gd name="connsiteY13" fmla="*/ 158750 h 698500"/>
                  <a:gd name="connsiteX14" fmla="*/ 2470150 w 2552700"/>
                  <a:gd name="connsiteY14" fmla="*/ 95250 h 698500"/>
                  <a:gd name="connsiteX15" fmla="*/ 514350 w 2552700"/>
                  <a:gd name="connsiteY15" fmla="*/ 184150 h 698500"/>
                  <a:gd name="connsiteX16" fmla="*/ 184150 w 2552700"/>
                  <a:gd name="connsiteY16" fmla="*/ 0 h 698500"/>
                  <a:gd name="connsiteX0" fmla="*/ 184150 w 2571750"/>
                  <a:gd name="connsiteY0" fmla="*/ 0 h 698500"/>
                  <a:gd name="connsiteX1" fmla="*/ 9525 w 2571750"/>
                  <a:gd name="connsiteY1" fmla="*/ 152400 h 698500"/>
                  <a:gd name="connsiteX2" fmla="*/ 12700 w 2571750"/>
                  <a:gd name="connsiteY2" fmla="*/ 241300 h 698500"/>
                  <a:gd name="connsiteX3" fmla="*/ 2495550 w 2571750"/>
                  <a:gd name="connsiteY3" fmla="*/ 241300 h 698500"/>
                  <a:gd name="connsiteX4" fmla="*/ 2463800 w 2571750"/>
                  <a:gd name="connsiteY4" fmla="*/ 552450 h 698500"/>
                  <a:gd name="connsiteX5" fmla="*/ 69850 w 2571750"/>
                  <a:gd name="connsiteY5" fmla="*/ 565150 h 698500"/>
                  <a:gd name="connsiteX6" fmla="*/ 95250 w 2571750"/>
                  <a:gd name="connsiteY6" fmla="*/ 520700 h 698500"/>
                  <a:gd name="connsiteX7" fmla="*/ 0 w 2571750"/>
                  <a:gd name="connsiteY7" fmla="*/ 577850 h 698500"/>
                  <a:gd name="connsiteX8" fmla="*/ 38100 w 2571750"/>
                  <a:gd name="connsiteY8" fmla="*/ 666750 h 698500"/>
                  <a:gd name="connsiteX9" fmla="*/ 2393950 w 2571750"/>
                  <a:gd name="connsiteY9" fmla="*/ 692150 h 698500"/>
                  <a:gd name="connsiteX10" fmla="*/ 2425700 w 2571750"/>
                  <a:gd name="connsiteY10" fmla="*/ 666750 h 698500"/>
                  <a:gd name="connsiteX11" fmla="*/ 2495550 w 2571750"/>
                  <a:gd name="connsiteY11" fmla="*/ 698500 h 698500"/>
                  <a:gd name="connsiteX12" fmla="*/ 2546350 w 2571750"/>
                  <a:gd name="connsiteY12" fmla="*/ 685800 h 698500"/>
                  <a:gd name="connsiteX13" fmla="*/ 2571750 w 2571750"/>
                  <a:gd name="connsiteY13" fmla="*/ 193675 h 698500"/>
                  <a:gd name="connsiteX14" fmla="*/ 2470150 w 2571750"/>
                  <a:gd name="connsiteY14" fmla="*/ 95250 h 698500"/>
                  <a:gd name="connsiteX15" fmla="*/ 514350 w 2571750"/>
                  <a:gd name="connsiteY15" fmla="*/ 184150 h 698500"/>
                  <a:gd name="connsiteX16" fmla="*/ 184150 w 2571750"/>
                  <a:gd name="connsiteY16" fmla="*/ 0 h 698500"/>
                  <a:gd name="connsiteX0" fmla="*/ 184150 w 2555875"/>
                  <a:gd name="connsiteY0" fmla="*/ 0 h 698500"/>
                  <a:gd name="connsiteX1" fmla="*/ 9525 w 2555875"/>
                  <a:gd name="connsiteY1" fmla="*/ 152400 h 698500"/>
                  <a:gd name="connsiteX2" fmla="*/ 12700 w 2555875"/>
                  <a:gd name="connsiteY2" fmla="*/ 241300 h 698500"/>
                  <a:gd name="connsiteX3" fmla="*/ 2495550 w 2555875"/>
                  <a:gd name="connsiteY3" fmla="*/ 241300 h 698500"/>
                  <a:gd name="connsiteX4" fmla="*/ 2463800 w 2555875"/>
                  <a:gd name="connsiteY4" fmla="*/ 552450 h 698500"/>
                  <a:gd name="connsiteX5" fmla="*/ 69850 w 2555875"/>
                  <a:gd name="connsiteY5" fmla="*/ 565150 h 698500"/>
                  <a:gd name="connsiteX6" fmla="*/ 95250 w 2555875"/>
                  <a:gd name="connsiteY6" fmla="*/ 520700 h 698500"/>
                  <a:gd name="connsiteX7" fmla="*/ 0 w 2555875"/>
                  <a:gd name="connsiteY7" fmla="*/ 577850 h 698500"/>
                  <a:gd name="connsiteX8" fmla="*/ 38100 w 2555875"/>
                  <a:gd name="connsiteY8" fmla="*/ 666750 h 698500"/>
                  <a:gd name="connsiteX9" fmla="*/ 2393950 w 2555875"/>
                  <a:gd name="connsiteY9" fmla="*/ 692150 h 698500"/>
                  <a:gd name="connsiteX10" fmla="*/ 2425700 w 2555875"/>
                  <a:gd name="connsiteY10" fmla="*/ 666750 h 698500"/>
                  <a:gd name="connsiteX11" fmla="*/ 2495550 w 2555875"/>
                  <a:gd name="connsiteY11" fmla="*/ 698500 h 698500"/>
                  <a:gd name="connsiteX12" fmla="*/ 2546350 w 2555875"/>
                  <a:gd name="connsiteY12" fmla="*/ 685800 h 698500"/>
                  <a:gd name="connsiteX13" fmla="*/ 2555875 w 2555875"/>
                  <a:gd name="connsiteY13" fmla="*/ 171450 h 698500"/>
                  <a:gd name="connsiteX14" fmla="*/ 2470150 w 2555875"/>
                  <a:gd name="connsiteY14" fmla="*/ 95250 h 698500"/>
                  <a:gd name="connsiteX15" fmla="*/ 514350 w 2555875"/>
                  <a:gd name="connsiteY15" fmla="*/ 184150 h 698500"/>
                  <a:gd name="connsiteX16" fmla="*/ 184150 w 2555875"/>
                  <a:gd name="connsiteY16" fmla="*/ 0 h 698500"/>
                  <a:gd name="connsiteX0" fmla="*/ 184150 w 2562506"/>
                  <a:gd name="connsiteY0" fmla="*/ 0 h 698500"/>
                  <a:gd name="connsiteX1" fmla="*/ 9525 w 2562506"/>
                  <a:gd name="connsiteY1" fmla="*/ 152400 h 698500"/>
                  <a:gd name="connsiteX2" fmla="*/ 12700 w 2562506"/>
                  <a:gd name="connsiteY2" fmla="*/ 241300 h 698500"/>
                  <a:gd name="connsiteX3" fmla="*/ 2495550 w 2562506"/>
                  <a:gd name="connsiteY3" fmla="*/ 241300 h 698500"/>
                  <a:gd name="connsiteX4" fmla="*/ 2463800 w 2562506"/>
                  <a:gd name="connsiteY4" fmla="*/ 552450 h 698500"/>
                  <a:gd name="connsiteX5" fmla="*/ 69850 w 2562506"/>
                  <a:gd name="connsiteY5" fmla="*/ 565150 h 698500"/>
                  <a:gd name="connsiteX6" fmla="*/ 95250 w 2562506"/>
                  <a:gd name="connsiteY6" fmla="*/ 520700 h 698500"/>
                  <a:gd name="connsiteX7" fmla="*/ 0 w 2562506"/>
                  <a:gd name="connsiteY7" fmla="*/ 577850 h 698500"/>
                  <a:gd name="connsiteX8" fmla="*/ 38100 w 2562506"/>
                  <a:gd name="connsiteY8" fmla="*/ 666750 h 698500"/>
                  <a:gd name="connsiteX9" fmla="*/ 2393950 w 2562506"/>
                  <a:gd name="connsiteY9" fmla="*/ 692150 h 698500"/>
                  <a:gd name="connsiteX10" fmla="*/ 2425700 w 2562506"/>
                  <a:gd name="connsiteY10" fmla="*/ 666750 h 698500"/>
                  <a:gd name="connsiteX11" fmla="*/ 2495550 w 2562506"/>
                  <a:gd name="connsiteY11" fmla="*/ 698500 h 698500"/>
                  <a:gd name="connsiteX12" fmla="*/ 2562225 w 2562506"/>
                  <a:gd name="connsiteY12" fmla="*/ 685800 h 698500"/>
                  <a:gd name="connsiteX13" fmla="*/ 2555875 w 2562506"/>
                  <a:gd name="connsiteY13" fmla="*/ 171450 h 698500"/>
                  <a:gd name="connsiteX14" fmla="*/ 2470150 w 2562506"/>
                  <a:gd name="connsiteY14" fmla="*/ 95250 h 698500"/>
                  <a:gd name="connsiteX15" fmla="*/ 514350 w 2562506"/>
                  <a:gd name="connsiteY15" fmla="*/ 184150 h 698500"/>
                  <a:gd name="connsiteX16" fmla="*/ 184150 w 2562506"/>
                  <a:gd name="connsiteY16" fmla="*/ 0 h 698500"/>
                  <a:gd name="connsiteX0" fmla="*/ 184150 w 2562506"/>
                  <a:gd name="connsiteY0" fmla="*/ 0 h 692150"/>
                  <a:gd name="connsiteX1" fmla="*/ 9525 w 2562506"/>
                  <a:gd name="connsiteY1" fmla="*/ 152400 h 692150"/>
                  <a:gd name="connsiteX2" fmla="*/ 12700 w 2562506"/>
                  <a:gd name="connsiteY2" fmla="*/ 241300 h 692150"/>
                  <a:gd name="connsiteX3" fmla="*/ 2495550 w 2562506"/>
                  <a:gd name="connsiteY3" fmla="*/ 241300 h 692150"/>
                  <a:gd name="connsiteX4" fmla="*/ 2463800 w 2562506"/>
                  <a:gd name="connsiteY4" fmla="*/ 552450 h 692150"/>
                  <a:gd name="connsiteX5" fmla="*/ 69850 w 2562506"/>
                  <a:gd name="connsiteY5" fmla="*/ 565150 h 692150"/>
                  <a:gd name="connsiteX6" fmla="*/ 95250 w 2562506"/>
                  <a:gd name="connsiteY6" fmla="*/ 520700 h 692150"/>
                  <a:gd name="connsiteX7" fmla="*/ 0 w 2562506"/>
                  <a:gd name="connsiteY7" fmla="*/ 577850 h 692150"/>
                  <a:gd name="connsiteX8" fmla="*/ 38100 w 2562506"/>
                  <a:gd name="connsiteY8" fmla="*/ 666750 h 692150"/>
                  <a:gd name="connsiteX9" fmla="*/ 2393950 w 2562506"/>
                  <a:gd name="connsiteY9" fmla="*/ 692150 h 692150"/>
                  <a:gd name="connsiteX10" fmla="*/ 2425700 w 2562506"/>
                  <a:gd name="connsiteY10" fmla="*/ 666750 h 692150"/>
                  <a:gd name="connsiteX11" fmla="*/ 2479675 w 2562506"/>
                  <a:gd name="connsiteY11" fmla="*/ 692150 h 692150"/>
                  <a:gd name="connsiteX12" fmla="*/ 2562225 w 2562506"/>
                  <a:gd name="connsiteY12" fmla="*/ 685800 h 692150"/>
                  <a:gd name="connsiteX13" fmla="*/ 2555875 w 2562506"/>
                  <a:gd name="connsiteY13" fmla="*/ 171450 h 692150"/>
                  <a:gd name="connsiteX14" fmla="*/ 2470150 w 2562506"/>
                  <a:gd name="connsiteY14" fmla="*/ 95250 h 692150"/>
                  <a:gd name="connsiteX15" fmla="*/ 514350 w 2562506"/>
                  <a:gd name="connsiteY15" fmla="*/ 184150 h 692150"/>
                  <a:gd name="connsiteX16" fmla="*/ 184150 w 2562506"/>
                  <a:gd name="connsiteY16" fmla="*/ 0 h 692150"/>
                  <a:gd name="connsiteX0" fmla="*/ 184150 w 2562506"/>
                  <a:gd name="connsiteY0" fmla="*/ 0 h 692150"/>
                  <a:gd name="connsiteX1" fmla="*/ 9525 w 2562506"/>
                  <a:gd name="connsiteY1" fmla="*/ 152400 h 692150"/>
                  <a:gd name="connsiteX2" fmla="*/ 12700 w 2562506"/>
                  <a:gd name="connsiteY2" fmla="*/ 241300 h 692150"/>
                  <a:gd name="connsiteX3" fmla="*/ 2495550 w 2562506"/>
                  <a:gd name="connsiteY3" fmla="*/ 241300 h 692150"/>
                  <a:gd name="connsiteX4" fmla="*/ 2463800 w 2562506"/>
                  <a:gd name="connsiteY4" fmla="*/ 552450 h 692150"/>
                  <a:gd name="connsiteX5" fmla="*/ 69850 w 2562506"/>
                  <a:gd name="connsiteY5" fmla="*/ 565150 h 692150"/>
                  <a:gd name="connsiteX6" fmla="*/ 95250 w 2562506"/>
                  <a:gd name="connsiteY6" fmla="*/ 520700 h 692150"/>
                  <a:gd name="connsiteX7" fmla="*/ 0 w 2562506"/>
                  <a:gd name="connsiteY7" fmla="*/ 577850 h 692150"/>
                  <a:gd name="connsiteX8" fmla="*/ 38100 w 2562506"/>
                  <a:gd name="connsiteY8" fmla="*/ 666750 h 692150"/>
                  <a:gd name="connsiteX9" fmla="*/ 2393950 w 2562506"/>
                  <a:gd name="connsiteY9" fmla="*/ 692150 h 692150"/>
                  <a:gd name="connsiteX10" fmla="*/ 2435225 w 2562506"/>
                  <a:gd name="connsiteY10" fmla="*/ 666750 h 692150"/>
                  <a:gd name="connsiteX11" fmla="*/ 2479675 w 2562506"/>
                  <a:gd name="connsiteY11" fmla="*/ 692150 h 692150"/>
                  <a:gd name="connsiteX12" fmla="*/ 2562225 w 2562506"/>
                  <a:gd name="connsiteY12" fmla="*/ 685800 h 692150"/>
                  <a:gd name="connsiteX13" fmla="*/ 2555875 w 2562506"/>
                  <a:gd name="connsiteY13" fmla="*/ 171450 h 692150"/>
                  <a:gd name="connsiteX14" fmla="*/ 2470150 w 2562506"/>
                  <a:gd name="connsiteY14" fmla="*/ 95250 h 692150"/>
                  <a:gd name="connsiteX15" fmla="*/ 514350 w 2562506"/>
                  <a:gd name="connsiteY15" fmla="*/ 184150 h 692150"/>
                  <a:gd name="connsiteX16" fmla="*/ 184150 w 2562506"/>
                  <a:gd name="connsiteY16" fmla="*/ 0 h 692150"/>
                  <a:gd name="connsiteX0" fmla="*/ 184150 w 2562506"/>
                  <a:gd name="connsiteY0" fmla="*/ 0 h 692150"/>
                  <a:gd name="connsiteX1" fmla="*/ 9525 w 2562506"/>
                  <a:gd name="connsiteY1" fmla="*/ 152400 h 692150"/>
                  <a:gd name="connsiteX2" fmla="*/ 12700 w 2562506"/>
                  <a:gd name="connsiteY2" fmla="*/ 241300 h 692150"/>
                  <a:gd name="connsiteX3" fmla="*/ 2495550 w 2562506"/>
                  <a:gd name="connsiteY3" fmla="*/ 241300 h 692150"/>
                  <a:gd name="connsiteX4" fmla="*/ 2463800 w 2562506"/>
                  <a:gd name="connsiteY4" fmla="*/ 552450 h 692150"/>
                  <a:gd name="connsiteX5" fmla="*/ 69850 w 2562506"/>
                  <a:gd name="connsiteY5" fmla="*/ 565150 h 692150"/>
                  <a:gd name="connsiteX6" fmla="*/ 95250 w 2562506"/>
                  <a:gd name="connsiteY6" fmla="*/ 520700 h 692150"/>
                  <a:gd name="connsiteX7" fmla="*/ 0 w 2562506"/>
                  <a:gd name="connsiteY7" fmla="*/ 577850 h 692150"/>
                  <a:gd name="connsiteX8" fmla="*/ 9525 w 2562506"/>
                  <a:gd name="connsiteY8" fmla="*/ 688975 h 692150"/>
                  <a:gd name="connsiteX9" fmla="*/ 2393950 w 2562506"/>
                  <a:gd name="connsiteY9" fmla="*/ 692150 h 692150"/>
                  <a:gd name="connsiteX10" fmla="*/ 2435225 w 2562506"/>
                  <a:gd name="connsiteY10" fmla="*/ 666750 h 692150"/>
                  <a:gd name="connsiteX11" fmla="*/ 2479675 w 2562506"/>
                  <a:gd name="connsiteY11" fmla="*/ 692150 h 692150"/>
                  <a:gd name="connsiteX12" fmla="*/ 2562225 w 2562506"/>
                  <a:gd name="connsiteY12" fmla="*/ 685800 h 692150"/>
                  <a:gd name="connsiteX13" fmla="*/ 2555875 w 2562506"/>
                  <a:gd name="connsiteY13" fmla="*/ 171450 h 692150"/>
                  <a:gd name="connsiteX14" fmla="*/ 2470150 w 2562506"/>
                  <a:gd name="connsiteY14" fmla="*/ 95250 h 692150"/>
                  <a:gd name="connsiteX15" fmla="*/ 514350 w 2562506"/>
                  <a:gd name="connsiteY15" fmla="*/ 184150 h 692150"/>
                  <a:gd name="connsiteX16" fmla="*/ 184150 w 2562506"/>
                  <a:gd name="connsiteY16" fmla="*/ 0 h 692150"/>
                  <a:gd name="connsiteX0" fmla="*/ 180975 w 2559331"/>
                  <a:gd name="connsiteY0" fmla="*/ 0 h 692150"/>
                  <a:gd name="connsiteX1" fmla="*/ 6350 w 2559331"/>
                  <a:gd name="connsiteY1" fmla="*/ 152400 h 692150"/>
                  <a:gd name="connsiteX2" fmla="*/ 9525 w 2559331"/>
                  <a:gd name="connsiteY2" fmla="*/ 241300 h 692150"/>
                  <a:gd name="connsiteX3" fmla="*/ 2492375 w 2559331"/>
                  <a:gd name="connsiteY3" fmla="*/ 241300 h 692150"/>
                  <a:gd name="connsiteX4" fmla="*/ 2460625 w 2559331"/>
                  <a:gd name="connsiteY4" fmla="*/ 552450 h 692150"/>
                  <a:gd name="connsiteX5" fmla="*/ 66675 w 2559331"/>
                  <a:gd name="connsiteY5" fmla="*/ 565150 h 692150"/>
                  <a:gd name="connsiteX6" fmla="*/ 92075 w 2559331"/>
                  <a:gd name="connsiteY6" fmla="*/ 520700 h 692150"/>
                  <a:gd name="connsiteX7" fmla="*/ 0 w 2559331"/>
                  <a:gd name="connsiteY7" fmla="*/ 593725 h 692150"/>
                  <a:gd name="connsiteX8" fmla="*/ 6350 w 2559331"/>
                  <a:gd name="connsiteY8" fmla="*/ 688975 h 692150"/>
                  <a:gd name="connsiteX9" fmla="*/ 2390775 w 2559331"/>
                  <a:gd name="connsiteY9" fmla="*/ 692150 h 692150"/>
                  <a:gd name="connsiteX10" fmla="*/ 2432050 w 2559331"/>
                  <a:gd name="connsiteY10" fmla="*/ 666750 h 692150"/>
                  <a:gd name="connsiteX11" fmla="*/ 2476500 w 2559331"/>
                  <a:gd name="connsiteY11" fmla="*/ 692150 h 692150"/>
                  <a:gd name="connsiteX12" fmla="*/ 2559050 w 2559331"/>
                  <a:gd name="connsiteY12" fmla="*/ 685800 h 692150"/>
                  <a:gd name="connsiteX13" fmla="*/ 2552700 w 2559331"/>
                  <a:gd name="connsiteY13" fmla="*/ 171450 h 692150"/>
                  <a:gd name="connsiteX14" fmla="*/ 2466975 w 2559331"/>
                  <a:gd name="connsiteY14" fmla="*/ 95250 h 692150"/>
                  <a:gd name="connsiteX15" fmla="*/ 511175 w 2559331"/>
                  <a:gd name="connsiteY15" fmla="*/ 184150 h 692150"/>
                  <a:gd name="connsiteX16" fmla="*/ 180975 w 2559331"/>
                  <a:gd name="connsiteY16" fmla="*/ 0 h 692150"/>
                  <a:gd name="connsiteX0" fmla="*/ 180975 w 2559331"/>
                  <a:gd name="connsiteY0" fmla="*/ 0 h 692150"/>
                  <a:gd name="connsiteX1" fmla="*/ 6350 w 2559331"/>
                  <a:gd name="connsiteY1" fmla="*/ 152400 h 692150"/>
                  <a:gd name="connsiteX2" fmla="*/ 9525 w 2559331"/>
                  <a:gd name="connsiteY2" fmla="*/ 241300 h 692150"/>
                  <a:gd name="connsiteX3" fmla="*/ 2492375 w 2559331"/>
                  <a:gd name="connsiteY3" fmla="*/ 241300 h 692150"/>
                  <a:gd name="connsiteX4" fmla="*/ 246062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6062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32050 w 2559331"/>
                  <a:gd name="connsiteY11" fmla="*/ 666750 h 692150"/>
                  <a:gd name="connsiteX12" fmla="*/ 2476500 w 2559331"/>
                  <a:gd name="connsiteY12" fmla="*/ 692150 h 692150"/>
                  <a:gd name="connsiteX13" fmla="*/ 2559050 w 2559331"/>
                  <a:gd name="connsiteY13" fmla="*/ 685800 h 692150"/>
                  <a:gd name="connsiteX14" fmla="*/ 2552700 w 2559331"/>
                  <a:gd name="connsiteY14" fmla="*/ 171450 h 692150"/>
                  <a:gd name="connsiteX15" fmla="*/ 2466975 w 2559331"/>
                  <a:gd name="connsiteY15" fmla="*/ 95250 h 692150"/>
                  <a:gd name="connsiteX16" fmla="*/ 511175 w 2559331"/>
                  <a:gd name="connsiteY16" fmla="*/ 184150 h 692150"/>
                  <a:gd name="connsiteX17" fmla="*/ 180975 w 2559331"/>
                  <a:gd name="connsiteY17"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476500 w 2559331"/>
                  <a:gd name="connsiteY11" fmla="*/ 692150 h 692150"/>
                  <a:gd name="connsiteX12" fmla="*/ 2559050 w 2559331"/>
                  <a:gd name="connsiteY12" fmla="*/ 685800 h 692150"/>
                  <a:gd name="connsiteX13" fmla="*/ 2552700 w 2559331"/>
                  <a:gd name="connsiteY13" fmla="*/ 171450 h 692150"/>
                  <a:gd name="connsiteX14" fmla="*/ 2466975 w 2559331"/>
                  <a:gd name="connsiteY14" fmla="*/ 95250 h 692150"/>
                  <a:gd name="connsiteX15" fmla="*/ 511175 w 2559331"/>
                  <a:gd name="connsiteY15" fmla="*/ 184150 h 692150"/>
                  <a:gd name="connsiteX16" fmla="*/ 180975 w 2559331"/>
                  <a:gd name="connsiteY16" fmla="*/ 0 h 692150"/>
                  <a:gd name="connsiteX0" fmla="*/ 180975 w 2559331"/>
                  <a:gd name="connsiteY0" fmla="*/ 0 h 692150"/>
                  <a:gd name="connsiteX1" fmla="*/ 6350 w 2559331"/>
                  <a:gd name="connsiteY1" fmla="*/ 152400 h 692150"/>
                  <a:gd name="connsiteX2" fmla="*/ 9525 w 2559331"/>
                  <a:gd name="connsiteY2" fmla="*/ 241300 h 692150"/>
                  <a:gd name="connsiteX3" fmla="*/ 2454275 w 2559331"/>
                  <a:gd name="connsiteY3" fmla="*/ 234950 h 692150"/>
                  <a:gd name="connsiteX4" fmla="*/ 2454275 w 2559331"/>
                  <a:gd name="connsiteY4" fmla="*/ 552450 h 692150"/>
                  <a:gd name="connsiteX5" fmla="*/ 66675 w 2559331"/>
                  <a:gd name="connsiteY5" fmla="*/ 565150 h 692150"/>
                  <a:gd name="connsiteX6" fmla="*/ 88900 w 2559331"/>
                  <a:gd name="connsiteY6" fmla="*/ 568325 h 692150"/>
                  <a:gd name="connsiteX7" fmla="*/ 92075 w 2559331"/>
                  <a:gd name="connsiteY7" fmla="*/ 520700 h 692150"/>
                  <a:gd name="connsiteX8" fmla="*/ 0 w 2559331"/>
                  <a:gd name="connsiteY8" fmla="*/ 593725 h 692150"/>
                  <a:gd name="connsiteX9" fmla="*/ 6350 w 2559331"/>
                  <a:gd name="connsiteY9" fmla="*/ 688975 h 692150"/>
                  <a:gd name="connsiteX10" fmla="*/ 2390775 w 2559331"/>
                  <a:gd name="connsiteY10" fmla="*/ 692150 h 692150"/>
                  <a:gd name="connsiteX11" fmla="*/ 2559050 w 2559331"/>
                  <a:gd name="connsiteY11" fmla="*/ 685800 h 692150"/>
                  <a:gd name="connsiteX12" fmla="*/ 2552700 w 2559331"/>
                  <a:gd name="connsiteY12" fmla="*/ 171450 h 692150"/>
                  <a:gd name="connsiteX13" fmla="*/ 2466975 w 2559331"/>
                  <a:gd name="connsiteY13" fmla="*/ 95250 h 692150"/>
                  <a:gd name="connsiteX14" fmla="*/ 511175 w 2559331"/>
                  <a:gd name="connsiteY14" fmla="*/ 184150 h 692150"/>
                  <a:gd name="connsiteX15" fmla="*/ 180975 w 2559331"/>
                  <a:gd name="connsiteY15" fmla="*/ 0 h 692150"/>
                  <a:gd name="connsiteX0" fmla="*/ 180975 w 2559331"/>
                  <a:gd name="connsiteY0" fmla="*/ 0 h 688975"/>
                  <a:gd name="connsiteX1" fmla="*/ 6350 w 2559331"/>
                  <a:gd name="connsiteY1" fmla="*/ 152400 h 688975"/>
                  <a:gd name="connsiteX2" fmla="*/ 9525 w 2559331"/>
                  <a:gd name="connsiteY2" fmla="*/ 241300 h 688975"/>
                  <a:gd name="connsiteX3" fmla="*/ 2454275 w 2559331"/>
                  <a:gd name="connsiteY3" fmla="*/ 234950 h 688975"/>
                  <a:gd name="connsiteX4" fmla="*/ 2454275 w 2559331"/>
                  <a:gd name="connsiteY4" fmla="*/ 552450 h 688975"/>
                  <a:gd name="connsiteX5" fmla="*/ 66675 w 2559331"/>
                  <a:gd name="connsiteY5" fmla="*/ 565150 h 688975"/>
                  <a:gd name="connsiteX6" fmla="*/ 88900 w 2559331"/>
                  <a:gd name="connsiteY6" fmla="*/ 568325 h 688975"/>
                  <a:gd name="connsiteX7" fmla="*/ 92075 w 2559331"/>
                  <a:gd name="connsiteY7" fmla="*/ 520700 h 688975"/>
                  <a:gd name="connsiteX8" fmla="*/ 0 w 2559331"/>
                  <a:gd name="connsiteY8" fmla="*/ 593725 h 688975"/>
                  <a:gd name="connsiteX9" fmla="*/ 6350 w 2559331"/>
                  <a:gd name="connsiteY9" fmla="*/ 688975 h 688975"/>
                  <a:gd name="connsiteX10" fmla="*/ 2559050 w 2559331"/>
                  <a:gd name="connsiteY10" fmla="*/ 685800 h 688975"/>
                  <a:gd name="connsiteX11" fmla="*/ 2552700 w 2559331"/>
                  <a:gd name="connsiteY11" fmla="*/ 171450 h 688975"/>
                  <a:gd name="connsiteX12" fmla="*/ 2466975 w 2559331"/>
                  <a:gd name="connsiteY12" fmla="*/ 95250 h 688975"/>
                  <a:gd name="connsiteX13" fmla="*/ 511175 w 2559331"/>
                  <a:gd name="connsiteY13" fmla="*/ 184150 h 688975"/>
                  <a:gd name="connsiteX14" fmla="*/ 180975 w 2559331"/>
                  <a:gd name="connsiteY14" fmla="*/ 0 h 688975"/>
                  <a:gd name="connsiteX0" fmla="*/ 180975 w 2572231"/>
                  <a:gd name="connsiteY0" fmla="*/ 0 h 688975"/>
                  <a:gd name="connsiteX1" fmla="*/ 6350 w 2572231"/>
                  <a:gd name="connsiteY1" fmla="*/ 152400 h 688975"/>
                  <a:gd name="connsiteX2" fmla="*/ 9525 w 2572231"/>
                  <a:gd name="connsiteY2" fmla="*/ 241300 h 688975"/>
                  <a:gd name="connsiteX3" fmla="*/ 2454275 w 2572231"/>
                  <a:gd name="connsiteY3" fmla="*/ 234950 h 688975"/>
                  <a:gd name="connsiteX4" fmla="*/ 2454275 w 2572231"/>
                  <a:gd name="connsiteY4" fmla="*/ 552450 h 688975"/>
                  <a:gd name="connsiteX5" fmla="*/ 66675 w 2572231"/>
                  <a:gd name="connsiteY5" fmla="*/ 565150 h 688975"/>
                  <a:gd name="connsiteX6" fmla="*/ 88900 w 2572231"/>
                  <a:gd name="connsiteY6" fmla="*/ 568325 h 688975"/>
                  <a:gd name="connsiteX7" fmla="*/ 92075 w 2572231"/>
                  <a:gd name="connsiteY7" fmla="*/ 520700 h 688975"/>
                  <a:gd name="connsiteX8" fmla="*/ 0 w 2572231"/>
                  <a:gd name="connsiteY8" fmla="*/ 593725 h 688975"/>
                  <a:gd name="connsiteX9" fmla="*/ 6350 w 2572231"/>
                  <a:gd name="connsiteY9" fmla="*/ 688975 h 688975"/>
                  <a:gd name="connsiteX10" fmla="*/ 2559050 w 2572231"/>
                  <a:gd name="connsiteY10" fmla="*/ 685800 h 688975"/>
                  <a:gd name="connsiteX11" fmla="*/ 2552700 w 2572231"/>
                  <a:gd name="connsiteY11" fmla="*/ 171450 h 688975"/>
                  <a:gd name="connsiteX12" fmla="*/ 2466975 w 2572231"/>
                  <a:gd name="connsiteY12" fmla="*/ 95250 h 688975"/>
                  <a:gd name="connsiteX13" fmla="*/ 511175 w 2572231"/>
                  <a:gd name="connsiteY13" fmla="*/ 184150 h 688975"/>
                  <a:gd name="connsiteX14" fmla="*/ 180975 w 2572231"/>
                  <a:gd name="connsiteY14" fmla="*/ 0 h 688975"/>
                  <a:gd name="connsiteX0" fmla="*/ 180975 w 2572231"/>
                  <a:gd name="connsiteY0" fmla="*/ 0 h 688975"/>
                  <a:gd name="connsiteX1" fmla="*/ 6350 w 2572231"/>
                  <a:gd name="connsiteY1" fmla="*/ 152400 h 688975"/>
                  <a:gd name="connsiteX2" fmla="*/ 9525 w 2572231"/>
                  <a:gd name="connsiteY2" fmla="*/ 241300 h 688975"/>
                  <a:gd name="connsiteX3" fmla="*/ 2454275 w 2572231"/>
                  <a:gd name="connsiteY3" fmla="*/ 234950 h 688975"/>
                  <a:gd name="connsiteX4" fmla="*/ 2454275 w 2572231"/>
                  <a:gd name="connsiteY4" fmla="*/ 552450 h 688975"/>
                  <a:gd name="connsiteX5" fmla="*/ 66675 w 2572231"/>
                  <a:gd name="connsiteY5" fmla="*/ 565150 h 688975"/>
                  <a:gd name="connsiteX6" fmla="*/ 88900 w 2572231"/>
                  <a:gd name="connsiteY6" fmla="*/ 568325 h 688975"/>
                  <a:gd name="connsiteX7" fmla="*/ 92075 w 2572231"/>
                  <a:gd name="connsiteY7" fmla="*/ 520700 h 688975"/>
                  <a:gd name="connsiteX8" fmla="*/ 0 w 2572231"/>
                  <a:gd name="connsiteY8" fmla="*/ 593725 h 688975"/>
                  <a:gd name="connsiteX9" fmla="*/ 6350 w 2572231"/>
                  <a:gd name="connsiteY9" fmla="*/ 688975 h 688975"/>
                  <a:gd name="connsiteX10" fmla="*/ 2559050 w 2572231"/>
                  <a:gd name="connsiteY10" fmla="*/ 685800 h 688975"/>
                  <a:gd name="connsiteX11" fmla="*/ 2552700 w 2572231"/>
                  <a:gd name="connsiteY11" fmla="*/ 171450 h 688975"/>
                  <a:gd name="connsiteX12" fmla="*/ 2466975 w 2572231"/>
                  <a:gd name="connsiteY12" fmla="*/ 95250 h 688975"/>
                  <a:gd name="connsiteX13" fmla="*/ 511175 w 2572231"/>
                  <a:gd name="connsiteY13" fmla="*/ 184150 h 688975"/>
                  <a:gd name="connsiteX14" fmla="*/ 180975 w 2572231"/>
                  <a:gd name="connsiteY14" fmla="*/ 0 h 688975"/>
                  <a:gd name="connsiteX0" fmla="*/ 180975 w 2574798"/>
                  <a:gd name="connsiteY0" fmla="*/ 0 h 688975"/>
                  <a:gd name="connsiteX1" fmla="*/ 6350 w 2574798"/>
                  <a:gd name="connsiteY1" fmla="*/ 152400 h 688975"/>
                  <a:gd name="connsiteX2" fmla="*/ 9525 w 2574798"/>
                  <a:gd name="connsiteY2" fmla="*/ 241300 h 688975"/>
                  <a:gd name="connsiteX3" fmla="*/ 2454275 w 2574798"/>
                  <a:gd name="connsiteY3" fmla="*/ 234950 h 688975"/>
                  <a:gd name="connsiteX4" fmla="*/ 2454275 w 2574798"/>
                  <a:gd name="connsiteY4" fmla="*/ 552450 h 688975"/>
                  <a:gd name="connsiteX5" fmla="*/ 66675 w 2574798"/>
                  <a:gd name="connsiteY5" fmla="*/ 565150 h 688975"/>
                  <a:gd name="connsiteX6" fmla="*/ 88900 w 2574798"/>
                  <a:gd name="connsiteY6" fmla="*/ 568325 h 688975"/>
                  <a:gd name="connsiteX7" fmla="*/ 92075 w 2574798"/>
                  <a:gd name="connsiteY7" fmla="*/ 520700 h 688975"/>
                  <a:gd name="connsiteX8" fmla="*/ 0 w 2574798"/>
                  <a:gd name="connsiteY8" fmla="*/ 593725 h 688975"/>
                  <a:gd name="connsiteX9" fmla="*/ 6350 w 2574798"/>
                  <a:gd name="connsiteY9" fmla="*/ 688975 h 688975"/>
                  <a:gd name="connsiteX10" fmla="*/ 2562225 w 2574798"/>
                  <a:gd name="connsiteY10" fmla="*/ 666750 h 688975"/>
                  <a:gd name="connsiteX11" fmla="*/ 2552700 w 2574798"/>
                  <a:gd name="connsiteY11" fmla="*/ 171450 h 688975"/>
                  <a:gd name="connsiteX12" fmla="*/ 2466975 w 2574798"/>
                  <a:gd name="connsiteY12" fmla="*/ 95250 h 688975"/>
                  <a:gd name="connsiteX13" fmla="*/ 511175 w 2574798"/>
                  <a:gd name="connsiteY13" fmla="*/ 184150 h 688975"/>
                  <a:gd name="connsiteX14" fmla="*/ 180975 w 2574798"/>
                  <a:gd name="connsiteY14" fmla="*/ 0 h 688975"/>
                  <a:gd name="connsiteX0" fmla="*/ 180975 w 2574798"/>
                  <a:gd name="connsiteY0" fmla="*/ 0 h 688975"/>
                  <a:gd name="connsiteX1" fmla="*/ 6350 w 2574798"/>
                  <a:gd name="connsiteY1" fmla="*/ 152400 h 688975"/>
                  <a:gd name="connsiteX2" fmla="*/ 9525 w 2574798"/>
                  <a:gd name="connsiteY2" fmla="*/ 241300 h 688975"/>
                  <a:gd name="connsiteX3" fmla="*/ 2454275 w 2574798"/>
                  <a:gd name="connsiteY3" fmla="*/ 234950 h 688975"/>
                  <a:gd name="connsiteX4" fmla="*/ 2454275 w 2574798"/>
                  <a:gd name="connsiteY4" fmla="*/ 552450 h 688975"/>
                  <a:gd name="connsiteX5" fmla="*/ 66675 w 2574798"/>
                  <a:gd name="connsiteY5" fmla="*/ 565150 h 688975"/>
                  <a:gd name="connsiteX6" fmla="*/ 88900 w 2574798"/>
                  <a:gd name="connsiteY6" fmla="*/ 568325 h 688975"/>
                  <a:gd name="connsiteX7" fmla="*/ 92075 w 2574798"/>
                  <a:gd name="connsiteY7" fmla="*/ 520700 h 688975"/>
                  <a:gd name="connsiteX8" fmla="*/ 0 w 2574798"/>
                  <a:gd name="connsiteY8" fmla="*/ 593725 h 688975"/>
                  <a:gd name="connsiteX9" fmla="*/ 6350 w 2574798"/>
                  <a:gd name="connsiteY9" fmla="*/ 688975 h 688975"/>
                  <a:gd name="connsiteX10" fmla="*/ 2562225 w 2574798"/>
                  <a:gd name="connsiteY10" fmla="*/ 666750 h 688975"/>
                  <a:gd name="connsiteX11" fmla="*/ 2552700 w 2574798"/>
                  <a:gd name="connsiteY11" fmla="*/ 171450 h 688975"/>
                  <a:gd name="connsiteX12" fmla="*/ 2466975 w 2574798"/>
                  <a:gd name="connsiteY12" fmla="*/ 95250 h 688975"/>
                  <a:gd name="connsiteX13" fmla="*/ 511175 w 2574798"/>
                  <a:gd name="connsiteY13" fmla="*/ 184150 h 688975"/>
                  <a:gd name="connsiteX14" fmla="*/ 180975 w 2574798"/>
                  <a:gd name="connsiteY14" fmla="*/ 0 h 688975"/>
                  <a:gd name="connsiteX0" fmla="*/ 180975 w 2577418"/>
                  <a:gd name="connsiteY0" fmla="*/ 0 h 688975"/>
                  <a:gd name="connsiteX1" fmla="*/ 6350 w 2577418"/>
                  <a:gd name="connsiteY1" fmla="*/ 152400 h 688975"/>
                  <a:gd name="connsiteX2" fmla="*/ 9525 w 2577418"/>
                  <a:gd name="connsiteY2" fmla="*/ 241300 h 688975"/>
                  <a:gd name="connsiteX3" fmla="*/ 2454275 w 2577418"/>
                  <a:gd name="connsiteY3" fmla="*/ 234950 h 688975"/>
                  <a:gd name="connsiteX4" fmla="*/ 2454275 w 2577418"/>
                  <a:gd name="connsiteY4" fmla="*/ 552450 h 688975"/>
                  <a:gd name="connsiteX5" fmla="*/ 66675 w 2577418"/>
                  <a:gd name="connsiteY5" fmla="*/ 565150 h 688975"/>
                  <a:gd name="connsiteX6" fmla="*/ 88900 w 2577418"/>
                  <a:gd name="connsiteY6" fmla="*/ 568325 h 688975"/>
                  <a:gd name="connsiteX7" fmla="*/ 92075 w 2577418"/>
                  <a:gd name="connsiteY7" fmla="*/ 520700 h 688975"/>
                  <a:gd name="connsiteX8" fmla="*/ 0 w 2577418"/>
                  <a:gd name="connsiteY8" fmla="*/ 593725 h 688975"/>
                  <a:gd name="connsiteX9" fmla="*/ 6350 w 2577418"/>
                  <a:gd name="connsiteY9" fmla="*/ 688975 h 688975"/>
                  <a:gd name="connsiteX10" fmla="*/ 2565400 w 2577418"/>
                  <a:gd name="connsiteY10" fmla="*/ 688975 h 688975"/>
                  <a:gd name="connsiteX11" fmla="*/ 2552700 w 2577418"/>
                  <a:gd name="connsiteY11" fmla="*/ 171450 h 688975"/>
                  <a:gd name="connsiteX12" fmla="*/ 2466975 w 2577418"/>
                  <a:gd name="connsiteY12" fmla="*/ 95250 h 688975"/>
                  <a:gd name="connsiteX13" fmla="*/ 511175 w 2577418"/>
                  <a:gd name="connsiteY13" fmla="*/ 184150 h 688975"/>
                  <a:gd name="connsiteX14" fmla="*/ 180975 w 2577418"/>
                  <a:gd name="connsiteY14" fmla="*/ 0 h 688975"/>
                  <a:gd name="connsiteX0" fmla="*/ 180975 w 2577418"/>
                  <a:gd name="connsiteY0" fmla="*/ 0 h 688975"/>
                  <a:gd name="connsiteX1" fmla="*/ 6350 w 2577418"/>
                  <a:gd name="connsiteY1" fmla="*/ 152400 h 688975"/>
                  <a:gd name="connsiteX2" fmla="*/ 9525 w 2577418"/>
                  <a:gd name="connsiteY2" fmla="*/ 241300 h 688975"/>
                  <a:gd name="connsiteX3" fmla="*/ 2454275 w 2577418"/>
                  <a:gd name="connsiteY3" fmla="*/ 234950 h 688975"/>
                  <a:gd name="connsiteX4" fmla="*/ 2454275 w 2577418"/>
                  <a:gd name="connsiteY4" fmla="*/ 552450 h 688975"/>
                  <a:gd name="connsiteX5" fmla="*/ 66675 w 2577418"/>
                  <a:gd name="connsiteY5" fmla="*/ 565150 h 688975"/>
                  <a:gd name="connsiteX6" fmla="*/ 88900 w 2577418"/>
                  <a:gd name="connsiteY6" fmla="*/ 568325 h 688975"/>
                  <a:gd name="connsiteX7" fmla="*/ 92075 w 2577418"/>
                  <a:gd name="connsiteY7" fmla="*/ 520700 h 688975"/>
                  <a:gd name="connsiteX8" fmla="*/ 0 w 2577418"/>
                  <a:gd name="connsiteY8" fmla="*/ 593725 h 688975"/>
                  <a:gd name="connsiteX9" fmla="*/ 6350 w 2577418"/>
                  <a:gd name="connsiteY9" fmla="*/ 688975 h 688975"/>
                  <a:gd name="connsiteX10" fmla="*/ 2565400 w 2577418"/>
                  <a:gd name="connsiteY10" fmla="*/ 688975 h 688975"/>
                  <a:gd name="connsiteX11" fmla="*/ 2552700 w 2577418"/>
                  <a:gd name="connsiteY11" fmla="*/ 171450 h 688975"/>
                  <a:gd name="connsiteX12" fmla="*/ 2466975 w 2577418"/>
                  <a:gd name="connsiteY12" fmla="*/ 95250 h 688975"/>
                  <a:gd name="connsiteX13" fmla="*/ 511175 w 2577418"/>
                  <a:gd name="connsiteY13" fmla="*/ 184150 h 688975"/>
                  <a:gd name="connsiteX14" fmla="*/ 180975 w 2577418"/>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54275 w 2570812"/>
                  <a:gd name="connsiteY3" fmla="*/ 234950 h 688975"/>
                  <a:gd name="connsiteX4" fmla="*/ 2454275 w 2570812"/>
                  <a:gd name="connsiteY4" fmla="*/ 552450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511175 w 2570812"/>
                  <a:gd name="connsiteY13" fmla="*/ 1841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4275 w 2570812"/>
                  <a:gd name="connsiteY4" fmla="*/ 552450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511175 w 2570812"/>
                  <a:gd name="connsiteY13" fmla="*/ 1841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511175 w 2570812"/>
                  <a:gd name="connsiteY13" fmla="*/ 1841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485775 w 2570812"/>
                  <a:gd name="connsiteY13" fmla="*/ 171450 h 688975"/>
                  <a:gd name="connsiteX14" fmla="*/ 180975 w 2570812"/>
                  <a:gd name="connsiteY14" fmla="*/ 0 h 68897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466975 w 2570812"/>
                  <a:gd name="connsiteY12" fmla="*/ 95250 h 688975"/>
                  <a:gd name="connsiteX13" fmla="*/ 180975 w 2570812"/>
                  <a:gd name="connsiteY13" fmla="*/ 0 h 688975"/>
                  <a:gd name="connsiteX0" fmla="*/ 180975 w 2570812"/>
                  <a:gd name="connsiteY0" fmla="*/ 31750 h 720725"/>
                  <a:gd name="connsiteX1" fmla="*/ 6350 w 2570812"/>
                  <a:gd name="connsiteY1" fmla="*/ 184150 h 720725"/>
                  <a:gd name="connsiteX2" fmla="*/ 9525 w 2570812"/>
                  <a:gd name="connsiteY2" fmla="*/ 273050 h 720725"/>
                  <a:gd name="connsiteX3" fmla="*/ 2460625 w 2570812"/>
                  <a:gd name="connsiteY3" fmla="*/ 279400 h 720725"/>
                  <a:gd name="connsiteX4" fmla="*/ 2457450 w 2570812"/>
                  <a:gd name="connsiteY4" fmla="*/ 593725 h 720725"/>
                  <a:gd name="connsiteX5" fmla="*/ 66675 w 2570812"/>
                  <a:gd name="connsiteY5" fmla="*/ 596900 h 720725"/>
                  <a:gd name="connsiteX6" fmla="*/ 88900 w 2570812"/>
                  <a:gd name="connsiteY6" fmla="*/ 600075 h 720725"/>
                  <a:gd name="connsiteX7" fmla="*/ 92075 w 2570812"/>
                  <a:gd name="connsiteY7" fmla="*/ 552450 h 720725"/>
                  <a:gd name="connsiteX8" fmla="*/ 0 w 2570812"/>
                  <a:gd name="connsiteY8" fmla="*/ 625475 h 720725"/>
                  <a:gd name="connsiteX9" fmla="*/ 6350 w 2570812"/>
                  <a:gd name="connsiteY9" fmla="*/ 720725 h 720725"/>
                  <a:gd name="connsiteX10" fmla="*/ 2565400 w 2570812"/>
                  <a:gd name="connsiteY10" fmla="*/ 720725 h 720725"/>
                  <a:gd name="connsiteX11" fmla="*/ 2552700 w 2570812"/>
                  <a:gd name="connsiteY11" fmla="*/ 203200 h 720725"/>
                  <a:gd name="connsiteX12" fmla="*/ 2336800 w 2570812"/>
                  <a:gd name="connsiteY12" fmla="*/ 0 h 720725"/>
                  <a:gd name="connsiteX13" fmla="*/ 180975 w 2570812"/>
                  <a:gd name="connsiteY13" fmla="*/ 31750 h 720725"/>
                  <a:gd name="connsiteX0" fmla="*/ 180975 w 2570812"/>
                  <a:gd name="connsiteY0" fmla="*/ 0 h 688975"/>
                  <a:gd name="connsiteX1" fmla="*/ 6350 w 2570812"/>
                  <a:gd name="connsiteY1" fmla="*/ 152400 h 688975"/>
                  <a:gd name="connsiteX2" fmla="*/ 9525 w 2570812"/>
                  <a:gd name="connsiteY2" fmla="*/ 241300 h 688975"/>
                  <a:gd name="connsiteX3" fmla="*/ 2460625 w 2570812"/>
                  <a:gd name="connsiteY3" fmla="*/ 247650 h 688975"/>
                  <a:gd name="connsiteX4" fmla="*/ 2457450 w 2570812"/>
                  <a:gd name="connsiteY4" fmla="*/ 561975 h 688975"/>
                  <a:gd name="connsiteX5" fmla="*/ 66675 w 2570812"/>
                  <a:gd name="connsiteY5" fmla="*/ 565150 h 688975"/>
                  <a:gd name="connsiteX6" fmla="*/ 88900 w 2570812"/>
                  <a:gd name="connsiteY6" fmla="*/ 568325 h 688975"/>
                  <a:gd name="connsiteX7" fmla="*/ 92075 w 2570812"/>
                  <a:gd name="connsiteY7" fmla="*/ 520700 h 688975"/>
                  <a:gd name="connsiteX8" fmla="*/ 0 w 2570812"/>
                  <a:gd name="connsiteY8" fmla="*/ 593725 h 688975"/>
                  <a:gd name="connsiteX9" fmla="*/ 6350 w 2570812"/>
                  <a:gd name="connsiteY9" fmla="*/ 688975 h 688975"/>
                  <a:gd name="connsiteX10" fmla="*/ 2565400 w 2570812"/>
                  <a:gd name="connsiteY10" fmla="*/ 688975 h 688975"/>
                  <a:gd name="connsiteX11" fmla="*/ 2552700 w 2570812"/>
                  <a:gd name="connsiteY11" fmla="*/ 171450 h 688975"/>
                  <a:gd name="connsiteX12" fmla="*/ 2352675 w 2570812"/>
                  <a:gd name="connsiteY12" fmla="*/ 19050 h 688975"/>
                  <a:gd name="connsiteX13" fmla="*/ 180975 w 2570812"/>
                  <a:gd name="connsiteY13" fmla="*/ 0 h 6889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352675 w 2570812"/>
                  <a:gd name="connsiteY12" fmla="*/ 44450 h 714375"/>
                  <a:gd name="connsiteX13" fmla="*/ 225425 w 2570812"/>
                  <a:gd name="connsiteY13" fmla="*/ 0 h 7143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308225 w 2570812"/>
                  <a:gd name="connsiteY12" fmla="*/ 12700 h 714375"/>
                  <a:gd name="connsiteX13" fmla="*/ 225425 w 2570812"/>
                  <a:gd name="connsiteY13" fmla="*/ 0 h 7143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295525 w 2570812"/>
                  <a:gd name="connsiteY12" fmla="*/ 0 h 714375"/>
                  <a:gd name="connsiteX13" fmla="*/ 225425 w 2570812"/>
                  <a:gd name="connsiteY13" fmla="*/ 0 h 714375"/>
                  <a:gd name="connsiteX0" fmla="*/ 225425 w 2570812"/>
                  <a:gd name="connsiteY0" fmla="*/ 0 h 714375"/>
                  <a:gd name="connsiteX1" fmla="*/ 6350 w 2570812"/>
                  <a:gd name="connsiteY1" fmla="*/ 177800 h 714375"/>
                  <a:gd name="connsiteX2" fmla="*/ 9525 w 2570812"/>
                  <a:gd name="connsiteY2" fmla="*/ 266700 h 714375"/>
                  <a:gd name="connsiteX3" fmla="*/ 2460625 w 2570812"/>
                  <a:gd name="connsiteY3" fmla="*/ 273050 h 714375"/>
                  <a:gd name="connsiteX4" fmla="*/ 2457450 w 2570812"/>
                  <a:gd name="connsiteY4" fmla="*/ 587375 h 714375"/>
                  <a:gd name="connsiteX5" fmla="*/ 66675 w 2570812"/>
                  <a:gd name="connsiteY5" fmla="*/ 590550 h 714375"/>
                  <a:gd name="connsiteX6" fmla="*/ 88900 w 2570812"/>
                  <a:gd name="connsiteY6" fmla="*/ 593725 h 714375"/>
                  <a:gd name="connsiteX7" fmla="*/ 92075 w 2570812"/>
                  <a:gd name="connsiteY7" fmla="*/ 546100 h 714375"/>
                  <a:gd name="connsiteX8" fmla="*/ 0 w 2570812"/>
                  <a:gd name="connsiteY8" fmla="*/ 619125 h 714375"/>
                  <a:gd name="connsiteX9" fmla="*/ 6350 w 2570812"/>
                  <a:gd name="connsiteY9" fmla="*/ 714375 h 714375"/>
                  <a:gd name="connsiteX10" fmla="*/ 2565400 w 2570812"/>
                  <a:gd name="connsiteY10" fmla="*/ 714375 h 714375"/>
                  <a:gd name="connsiteX11" fmla="*/ 2552700 w 2570812"/>
                  <a:gd name="connsiteY11" fmla="*/ 196850 h 714375"/>
                  <a:gd name="connsiteX12" fmla="*/ 2295525 w 2570812"/>
                  <a:gd name="connsiteY12" fmla="*/ 0 h 714375"/>
                  <a:gd name="connsiteX13" fmla="*/ 225425 w 2570812"/>
                  <a:gd name="connsiteY13" fmla="*/ 0 h 714375"/>
                  <a:gd name="connsiteX0" fmla="*/ 225425 w 2578868"/>
                  <a:gd name="connsiteY0" fmla="*/ 0 h 714375"/>
                  <a:gd name="connsiteX1" fmla="*/ 6350 w 2578868"/>
                  <a:gd name="connsiteY1" fmla="*/ 177800 h 714375"/>
                  <a:gd name="connsiteX2" fmla="*/ 9525 w 2578868"/>
                  <a:gd name="connsiteY2" fmla="*/ 266700 h 714375"/>
                  <a:gd name="connsiteX3" fmla="*/ 2460625 w 2578868"/>
                  <a:gd name="connsiteY3" fmla="*/ 273050 h 714375"/>
                  <a:gd name="connsiteX4" fmla="*/ 2457450 w 2578868"/>
                  <a:gd name="connsiteY4" fmla="*/ 587375 h 714375"/>
                  <a:gd name="connsiteX5" fmla="*/ 66675 w 2578868"/>
                  <a:gd name="connsiteY5" fmla="*/ 590550 h 714375"/>
                  <a:gd name="connsiteX6" fmla="*/ 88900 w 2578868"/>
                  <a:gd name="connsiteY6" fmla="*/ 593725 h 714375"/>
                  <a:gd name="connsiteX7" fmla="*/ 92075 w 2578868"/>
                  <a:gd name="connsiteY7" fmla="*/ 546100 h 714375"/>
                  <a:gd name="connsiteX8" fmla="*/ 0 w 2578868"/>
                  <a:gd name="connsiteY8" fmla="*/ 619125 h 714375"/>
                  <a:gd name="connsiteX9" fmla="*/ 6350 w 2578868"/>
                  <a:gd name="connsiteY9" fmla="*/ 714375 h 714375"/>
                  <a:gd name="connsiteX10" fmla="*/ 2565400 w 2578868"/>
                  <a:gd name="connsiteY10" fmla="*/ 714375 h 714375"/>
                  <a:gd name="connsiteX11" fmla="*/ 2578868 w 2578868"/>
                  <a:gd name="connsiteY11" fmla="*/ 202083 h 714375"/>
                  <a:gd name="connsiteX12" fmla="*/ 2295525 w 2578868"/>
                  <a:gd name="connsiteY12" fmla="*/ 0 h 714375"/>
                  <a:gd name="connsiteX13" fmla="*/ 225425 w 2578868"/>
                  <a:gd name="connsiteY13" fmla="*/ 0 h 714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78868" h="714375">
                    <a:moveTo>
                      <a:pt x="225425" y="0"/>
                    </a:moveTo>
                    <a:lnTo>
                      <a:pt x="6350" y="177800"/>
                    </a:lnTo>
                    <a:lnTo>
                      <a:pt x="9525" y="266700"/>
                    </a:lnTo>
                    <a:lnTo>
                      <a:pt x="2460625" y="273050"/>
                    </a:lnTo>
                    <a:cubicBezTo>
                      <a:pt x="2459567" y="377825"/>
                      <a:pt x="2458508" y="482600"/>
                      <a:pt x="2457450" y="587375"/>
                    </a:cubicBezTo>
                    <a:lnTo>
                      <a:pt x="66675" y="590550"/>
                    </a:lnTo>
                    <a:cubicBezTo>
                      <a:pt x="69850" y="588433"/>
                      <a:pt x="85725" y="595842"/>
                      <a:pt x="88900" y="593725"/>
                    </a:cubicBezTo>
                    <a:lnTo>
                      <a:pt x="92075" y="546100"/>
                    </a:lnTo>
                    <a:lnTo>
                      <a:pt x="0" y="619125"/>
                    </a:lnTo>
                    <a:lnTo>
                      <a:pt x="6350" y="714375"/>
                    </a:lnTo>
                    <a:lnTo>
                      <a:pt x="2565400" y="714375"/>
                    </a:lnTo>
                    <a:cubicBezTo>
                      <a:pt x="2583392" y="672042"/>
                      <a:pt x="2576751" y="377766"/>
                      <a:pt x="2578868" y="202083"/>
                    </a:cubicBezTo>
                    <a:cubicBezTo>
                      <a:pt x="2493143" y="120591"/>
                      <a:pt x="2381250" y="65617"/>
                      <a:pt x="2295525" y="0"/>
                    </a:cubicBezTo>
                    <a:lnTo>
                      <a:pt x="225425" y="0"/>
                    </a:lnTo>
                    <a:close/>
                  </a:path>
                </a:pathLst>
              </a:custGeom>
              <a:solidFill>
                <a:schemeClr val="accent2"/>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56" name="Rectangle 22">
                <a:extLst>
                  <a:ext uri="{FF2B5EF4-FFF2-40B4-BE49-F238E27FC236}">
                    <a16:creationId xmlns:a16="http://schemas.microsoft.com/office/drawing/2014/main" id="{42C56BDA-E2FE-4836-BFCA-6CADB1BF9691}"/>
                  </a:ext>
                </a:extLst>
              </p:cNvPr>
              <p:cNvSpPr/>
              <p:nvPr/>
            </p:nvSpPr>
            <p:spPr>
              <a:xfrm>
                <a:off x="3707904" y="3762375"/>
                <a:ext cx="2376264" cy="321543"/>
              </a:xfrm>
              <a:custGeom>
                <a:avLst/>
                <a:gdLst>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 name="connsiteX0" fmla="*/ 0 w 2376264"/>
                  <a:gd name="connsiteY0" fmla="*/ 0 h 321543"/>
                  <a:gd name="connsiteX1" fmla="*/ 2376264 w 2376264"/>
                  <a:gd name="connsiteY1" fmla="*/ 0 h 321543"/>
                  <a:gd name="connsiteX2" fmla="*/ 2376264 w 2376264"/>
                  <a:gd name="connsiteY2" fmla="*/ 321543 h 321543"/>
                  <a:gd name="connsiteX3" fmla="*/ 0 w 2376264"/>
                  <a:gd name="connsiteY3" fmla="*/ 321543 h 321543"/>
                  <a:gd name="connsiteX4" fmla="*/ 0 w 2376264"/>
                  <a:gd name="connsiteY4" fmla="*/ 0 h 321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264" h="321543">
                    <a:moveTo>
                      <a:pt x="0" y="0"/>
                    </a:moveTo>
                    <a:lnTo>
                      <a:pt x="2376264" y="0"/>
                    </a:lnTo>
                    <a:lnTo>
                      <a:pt x="2376264" y="321543"/>
                    </a:lnTo>
                    <a:lnTo>
                      <a:pt x="0" y="321543"/>
                    </a:lnTo>
                    <a:cubicBezTo>
                      <a:pt x="34925" y="258812"/>
                      <a:pt x="50800" y="110356"/>
                      <a:pt x="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grpSp>
          <p:nvGrpSpPr>
            <p:cNvPr id="52" name="Group 51">
              <a:extLst>
                <a:ext uri="{FF2B5EF4-FFF2-40B4-BE49-F238E27FC236}">
                  <a16:creationId xmlns:a16="http://schemas.microsoft.com/office/drawing/2014/main" id="{A806BAE6-2B82-4A65-A0B3-98FC9E9941D8}"/>
                </a:ext>
              </a:extLst>
            </p:cNvPr>
            <p:cNvGrpSpPr/>
            <p:nvPr/>
          </p:nvGrpSpPr>
          <p:grpSpPr>
            <a:xfrm>
              <a:off x="4117234" y="4061275"/>
              <a:ext cx="1832471" cy="391100"/>
              <a:chOff x="3643492" y="3130550"/>
              <a:chExt cx="2603340" cy="555625"/>
            </a:xfrm>
            <a:effectLst>
              <a:outerShdw blurRad="50800" dist="38100" dir="8100000" algn="tr" rotWithShape="0">
                <a:prstClr val="black">
                  <a:alpha val="40000"/>
                </a:prstClr>
              </a:outerShdw>
            </a:effectLst>
          </p:grpSpPr>
          <p:sp>
            <p:nvSpPr>
              <p:cNvPr id="53" name="Freeform 27">
                <a:extLst>
                  <a:ext uri="{FF2B5EF4-FFF2-40B4-BE49-F238E27FC236}">
                    <a16:creationId xmlns:a16="http://schemas.microsoft.com/office/drawing/2014/main" id="{EEBF2CB3-984E-427D-B525-F685ED293445}"/>
                  </a:ext>
                </a:extLst>
              </p:cNvPr>
              <p:cNvSpPr/>
              <p:nvPr/>
            </p:nvSpPr>
            <p:spPr>
              <a:xfrm>
                <a:off x="3643492" y="3130550"/>
                <a:ext cx="2603340" cy="555625"/>
              </a:xfrm>
              <a:custGeom>
                <a:avLst/>
                <a:gdLst>
                  <a:gd name="connsiteX0" fmla="*/ 47625 w 2552700"/>
                  <a:gd name="connsiteY0" fmla="*/ 374650 h 685800"/>
                  <a:gd name="connsiteX1" fmla="*/ 0 w 2552700"/>
                  <a:gd name="connsiteY1" fmla="*/ 422275 h 685800"/>
                  <a:gd name="connsiteX2" fmla="*/ 447675 w 2552700"/>
                  <a:gd name="connsiteY2" fmla="*/ 685800 h 685800"/>
                  <a:gd name="connsiteX3" fmla="*/ 2549525 w 2552700"/>
                  <a:gd name="connsiteY3" fmla="*/ 615950 h 685800"/>
                  <a:gd name="connsiteX4" fmla="*/ 2552700 w 2552700"/>
                  <a:gd name="connsiteY4" fmla="*/ 273050 h 685800"/>
                  <a:gd name="connsiteX5" fmla="*/ 1384300 w 2552700"/>
                  <a:gd name="connsiteY5" fmla="*/ 0 h 685800"/>
                  <a:gd name="connsiteX6" fmla="*/ 6350 w 2552700"/>
                  <a:gd name="connsiteY6" fmla="*/ 168275 h 685800"/>
                  <a:gd name="connsiteX7" fmla="*/ 3175 w 2552700"/>
                  <a:gd name="connsiteY7" fmla="*/ 206375 h 685800"/>
                  <a:gd name="connsiteX8" fmla="*/ 463550 w 2552700"/>
                  <a:gd name="connsiteY8" fmla="*/ 374650 h 685800"/>
                  <a:gd name="connsiteX9" fmla="*/ 2520950 w 2552700"/>
                  <a:gd name="connsiteY9" fmla="*/ 333375 h 685800"/>
                  <a:gd name="connsiteX10" fmla="*/ 2501900 w 2552700"/>
                  <a:gd name="connsiteY10" fmla="*/ 549275 h 685800"/>
                  <a:gd name="connsiteX11" fmla="*/ 473075 w 2552700"/>
                  <a:gd name="connsiteY11" fmla="*/ 622300 h 685800"/>
                  <a:gd name="connsiteX12" fmla="*/ 47625 w 2552700"/>
                  <a:gd name="connsiteY12" fmla="*/ 374650 h 685800"/>
                  <a:gd name="connsiteX0" fmla="*/ 47625 w 2552700"/>
                  <a:gd name="connsiteY0" fmla="*/ 263525 h 574675"/>
                  <a:gd name="connsiteX1" fmla="*/ 0 w 2552700"/>
                  <a:gd name="connsiteY1" fmla="*/ 311150 h 574675"/>
                  <a:gd name="connsiteX2" fmla="*/ 447675 w 2552700"/>
                  <a:gd name="connsiteY2" fmla="*/ 574675 h 574675"/>
                  <a:gd name="connsiteX3" fmla="*/ 2549525 w 2552700"/>
                  <a:gd name="connsiteY3" fmla="*/ 504825 h 574675"/>
                  <a:gd name="connsiteX4" fmla="*/ 2552700 w 2552700"/>
                  <a:gd name="connsiteY4" fmla="*/ 161925 h 574675"/>
                  <a:gd name="connsiteX5" fmla="*/ 1552575 w 2552700"/>
                  <a:gd name="connsiteY5" fmla="*/ 0 h 574675"/>
                  <a:gd name="connsiteX6" fmla="*/ 6350 w 2552700"/>
                  <a:gd name="connsiteY6" fmla="*/ 57150 h 574675"/>
                  <a:gd name="connsiteX7" fmla="*/ 3175 w 2552700"/>
                  <a:gd name="connsiteY7" fmla="*/ 95250 h 574675"/>
                  <a:gd name="connsiteX8" fmla="*/ 463550 w 2552700"/>
                  <a:gd name="connsiteY8" fmla="*/ 263525 h 574675"/>
                  <a:gd name="connsiteX9" fmla="*/ 2520950 w 2552700"/>
                  <a:gd name="connsiteY9" fmla="*/ 222250 h 574675"/>
                  <a:gd name="connsiteX10" fmla="*/ 2501900 w 2552700"/>
                  <a:gd name="connsiteY10" fmla="*/ 438150 h 574675"/>
                  <a:gd name="connsiteX11" fmla="*/ 473075 w 2552700"/>
                  <a:gd name="connsiteY11" fmla="*/ 511175 h 574675"/>
                  <a:gd name="connsiteX12" fmla="*/ 47625 w 2552700"/>
                  <a:gd name="connsiteY12" fmla="*/ 263525 h 574675"/>
                  <a:gd name="connsiteX0" fmla="*/ 47625 w 2552700"/>
                  <a:gd name="connsiteY0" fmla="*/ 244475 h 555625"/>
                  <a:gd name="connsiteX1" fmla="*/ 0 w 2552700"/>
                  <a:gd name="connsiteY1" fmla="*/ 292100 h 555625"/>
                  <a:gd name="connsiteX2" fmla="*/ 447675 w 2552700"/>
                  <a:gd name="connsiteY2" fmla="*/ 555625 h 555625"/>
                  <a:gd name="connsiteX3" fmla="*/ 2549525 w 2552700"/>
                  <a:gd name="connsiteY3" fmla="*/ 485775 h 555625"/>
                  <a:gd name="connsiteX4" fmla="*/ 2552700 w 2552700"/>
                  <a:gd name="connsiteY4" fmla="*/ 142875 h 555625"/>
                  <a:gd name="connsiteX5" fmla="*/ 1606550 w 2552700"/>
                  <a:gd name="connsiteY5" fmla="*/ 0 h 555625"/>
                  <a:gd name="connsiteX6" fmla="*/ 6350 w 2552700"/>
                  <a:gd name="connsiteY6" fmla="*/ 38100 h 555625"/>
                  <a:gd name="connsiteX7" fmla="*/ 3175 w 2552700"/>
                  <a:gd name="connsiteY7" fmla="*/ 76200 h 555625"/>
                  <a:gd name="connsiteX8" fmla="*/ 463550 w 2552700"/>
                  <a:gd name="connsiteY8" fmla="*/ 244475 h 555625"/>
                  <a:gd name="connsiteX9" fmla="*/ 2520950 w 2552700"/>
                  <a:gd name="connsiteY9" fmla="*/ 203200 h 555625"/>
                  <a:gd name="connsiteX10" fmla="*/ 2501900 w 2552700"/>
                  <a:gd name="connsiteY10" fmla="*/ 419100 h 555625"/>
                  <a:gd name="connsiteX11" fmla="*/ 473075 w 2552700"/>
                  <a:gd name="connsiteY11" fmla="*/ 492125 h 555625"/>
                  <a:gd name="connsiteX12" fmla="*/ 47625 w 2552700"/>
                  <a:gd name="connsiteY12" fmla="*/ 244475 h 555625"/>
                  <a:gd name="connsiteX0" fmla="*/ 47625 w 2585519"/>
                  <a:gd name="connsiteY0" fmla="*/ 244475 h 555625"/>
                  <a:gd name="connsiteX1" fmla="*/ 0 w 2585519"/>
                  <a:gd name="connsiteY1" fmla="*/ 292100 h 555625"/>
                  <a:gd name="connsiteX2" fmla="*/ 447675 w 2585519"/>
                  <a:gd name="connsiteY2" fmla="*/ 555625 h 555625"/>
                  <a:gd name="connsiteX3" fmla="*/ 2549525 w 2585519"/>
                  <a:gd name="connsiteY3" fmla="*/ 485775 h 555625"/>
                  <a:gd name="connsiteX4" fmla="*/ 2552700 w 2585519"/>
                  <a:gd name="connsiteY4" fmla="*/ 142875 h 555625"/>
                  <a:gd name="connsiteX5" fmla="*/ 1606550 w 2585519"/>
                  <a:gd name="connsiteY5" fmla="*/ 0 h 555625"/>
                  <a:gd name="connsiteX6" fmla="*/ 6350 w 2585519"/>
                  <a:gd name="connsiteY6" fmla="*/ 38100 h 555625"/>
                  <a:gd name="connsiteX7" fmla="*/ 3175 w 2585519"/>
                  <a:gd name="connsiteY7" fmla="*/ 76200 h 555625"/>
                  <a:gd name="connsiteX8" fmla="*/ 463550 w 2585519"/>
                  <a:gd name="connsiteY8" fmla="*/ 244475 h 555625"/>
                  <a:gd name="connsiteX9" fmla="*/ 2520950 w 2585519"/>
                  <a:gd name="connsiteY9" fmla="*/ 203200 h 555625"/>
                  <a:gd name="connsiteX10" fmla="*/ 2501900 w 2585519"/>
                  <a:gd name="connsiteY10" fmla="*/ 419100 h 555625"/>
                  <a:gd name="connsiteX11" fmla="*/ 473075 w 2585519"/>
                  <a:gd name="connsiteY11" fmla="*/ 492125 h 555625"/>
                  <a:gd name="connsiteX12" fmla="*/ 47625 w 2585519"/>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520950 w 2599371"/>
                  <a:gd name="connsiteY9" fmla="*/ 203200 h 555625"/>
                  <a:gd name="connsiteX10" fmla="*/ 2501900 w 2599371"/>
                  <a:gd name="connsiteY10" fmla="*/ 419100 h 555625"/>
                  <a:gd name="connsiteX11" fmla="*/ 473075 w 2599371"/>
                  <a:gd name="connsiteY11" fmla="*/ 492125 h 555625"/>
                  <a:gd name="connsiteX12" fmla="*/ 47625 w 2599371"/>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95550 w 2599371"/>
                  <a:gd name="connsiteY9" fmla="*/ 206375 h 555625"/>
                  <a:gd name="connsiteX10" fmla="*/ 2501900 w 2599371"/>
                  <a:gd name="connsiteY10" fmla="*/ 419100 h 555625"/>
                  <a:gd name="connsiteX11" fmla="*/ 473075 w 2599371"/>
                  <a:gd name="connsiteY11" fmla="*/ 492125 h 555625"/>
                  <a:gd name="connsiteX12" fmla="*/ 47625 w 2599371"/>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95550 w 2599371"/>
                  <a:gd name="connsiteY9" fmla="*/ 206375 h 555625"/>
                  <a:gd name="connsiteX10" fmla="*/ 2527300 w 2599371"/>
                  <a:gd name="connsiteY10" fmla="*/ 307975 h 555625"/>
                  <a:gd name="connsiteX11" fmla="*/ 2501900 w 2599371"/>
                  <a:gd name="connsiteY11" fmla="*/ 419100 h 555625"/>
                  <a:gd name="connsiteX12" fmla="*/ 473075 w 2599371"/>
                  <a:gd name="connsiteY12" fmla="*/ 492125 h 555625"/>
                  <a:gd name="connsiteX13" fmla="*/ 47625 w 2599371"/>
                  <a:gd name="connsiteY13"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95550 w 2599371"/>
                  <a:gd name="connsiteY9" fmla="*/ 206375 h 555625"/>
                  <a:gd name="connsiteX10" fmla="*/ 2527300 w 2599371"/>
                  <a:gd name="connsiteY10" fmla="*/ 307975 h 555625"/>
                  <a:gd name="connsiteX11" fmla="*/ 2479675 w 2599371"/>
                  <a:gd name="connsiteY11" fmla="*/ 425450 h 555625"/>
                  <a:gd name="connsiteX12" fmla="*/ 473075 w 2599371"/>
                  <a:gd name="connsiteY12" fmla="*/ 492125 h 555625"/>
                  <a:gd name="connsiteX13" fmla="*/ 47625 w 2599371"/>
                  <a:gd name="connsiteY13" fmla="*/ 244475 h 555625"/>
                  <a:gd name="connsiteX0" fmla="*/ 47625 w 2740156"/>
                  <a:gd name="connsiteY0" fmla="*/ 244475 h 555625"/>
                  <a:gd name="connsiteX1" fmla="*/ 0 w 2740156"/>
                  <a:gd name="connsiteY1" fmla="*/ 292100 h 555625"/>
                  <a:gd name="connsiteX2" fmla="*/ 447675 w 2740156"/>
                  <a:gd name="connsiteY2" fmla="*/ 555625 h 555625"/>
                  <a:gd name="connsiteX3" fmla="*/ 2549525 w 2740156"/>
                  <a:gd name="connsiteY3" fmla="*/ 485775 h 555625"/>
                  <a:gd name="connsiteX4" fmla="*/ 2552700 w 2740156"/>
                  <a:gd name="connsiteY4" fmla="*/ 142875 h 555625"/>
                  <a:gd name="connsiteX5" fmla="*/ 1606550 w 2740156"/>
                  <a:gd name="connsiteY5" fmla="*/ 0 h 555625"/>
                  <a:gd name="connsiteX6" fmla="*/ 6350 w 2740156"/>
                  <a:gd name="connsiteY6" fmla="*/ 38100 h 555625"/>
                  <a:gd name="connsiteX7" fmla="*/ 3175 w 2740156"/>
                  <a:gd name="connsiteY7" fmla="*/ 76200 h 555625"/>
                  <a:gd name="connsiteX8" fmla="*/ 463550 w 2740156"/>
                  <a:gd name="connsiteY8" fmla="*/ 244475 h 555625"/>
                  <a:gd name="connsiteX9" fmla="*/ 2495550 w 2740156"/>
                  <a:gd name="connsiteY9" fmla="*/ 206375 h 555625"/>
                  <a:gd name="connsiteX10" fmla="*/ 2479675 w 2740156"/>
                  <a:gd name="connsiteY10" fmla="*/ 425450 h 555625"/>
                  <a:gd name="connsiteX11" fmla="*/ 473075 w 2740156"/>
                  <a:gd name="connsiteY11" fmla="*/ 492125 h 555625"/>
                  <a:gd name="connsiteX12" fmla="*/ 47625 w 2740156"/>
                  <a:gd name="connsiteY12" fmla="*/ 244475 h 555625"/>
                  <a:gd name="connsiteX0" fmla="*/ 47625 w 2646925"/>
                  <a:gd name="connsiteY0" fmla="*/ 244475 h 555625"/>
                  <a:gd name="connsiteX1" fmla="*/ 0 w 2646925"/>
                  <a:gd name="connsiteY1" fmla="*/ 292100 h 555625"/>
                  <a:gd name="connsiteX2" fmla="*/ 447675 w 2646925"/>
                  <a:gd name="connsiteY2" fmla="*/ 555625 h 555625"/>
                  <a:gd name="connsiteX3" fmla="*/ 2549525 w 2646925"/>
                  <a:gd name="connsiteY3" fmla="*/ 485775 h 555625"/>
                  <a:gd name="connsiteX4" fmla="*/ 2552700 w 2646925"/>
                  <a:gd name="connsiteY4" fmla="*/ 142875 h 555625"/>
                  <a:gd name="connsiteX5" fmla="*/ 1606550 w 2646925"/>
                  <a:gd name="connsiteY5" fmla="*/ 0 h 555625"/>
                  <a:gd name="connsiteX6" fmla="*/ 6350 w 2646925"/>
                  <a:gd name="connsiteY6" fmla="*/ 38100 h 555625"/>
                  <a:gd name="connsiteX7" fmla="*/ 3175 w 2646925"/>
                  <a:gd name="connsiteY7" fmla="*/ 76200 h 555625"/>
                  <a:gd name="connsiteX8" fmla="*/ 463550 w 2646925"/>
                  <a:gd name="connsiteY8" fmla="*/ 244475 h 555625"/>
                  <a:gd name="connsiteX9" fmla="*/ 2495550 w 2646925"/>
                  <a:gd name="connsiteY9" fmla="*/ 206375 h 555625"/>
                  <a:gd name="connsiteX10" fmla="*/ 2479675 w 2646925"/>
                  <a:gd name="connsiteY10" fmla="*/ 425450 h 555625"/>
                  <a:gd name="connsiteX11" fmla="*/ 473075 w 2646925"/>
                  <a:gd name="connsiteY11" fmla="*/ 492125 h 555625"/>
                  <a:gd name="connsiteX12" fmla="*/ 47625 w 2646925"/>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95550 w 2599371"/>
                  <a:gd name="connsiteY9" fmla="*/ 206375 h 555625"/>
                  <a:gd name="connsiteX10" fmla="*/ 2479675 w 2599371"/>
                  <a:gd name="connsiteY10" fmla="*/ 425450 h 555625"/>
                  <a:gd name="connsiteX11" fmla="*/ 473075 w 2599371"/>
                  <a:gd name="connsiteY11" fmla="*/ 492125 h 555625"/>
                  <a:gd name="connsiteX12" fmla="*/ 47625 w 2599371"/>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70150 w 2599371"/>
                  <a:gd name="connsiteY9" fmla="*/ 209550 h 555625"/>
                  <a:gd name="connsiteX10" fmla="*/ 2479675 w 2599371"/>
                  <a:gd name="connsiteY10" fmla="*/ 425450 h 555625"/>
                  <a:gd name="connsiteX11" fmla="*/ 473075 w 2599371"/>
                  <a:gd name="connsiteY11" fmla="*/ 492125 h 555625"/>
                  <a:gd name="connsiteX12" fmla="*/ 47625 w 2599371"/>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70150 w 2599371"/>
                  <a:gd name="connsiteY9" fmla="*/ 209550 h 555625"/>
                  <a:gd name="connsiteX10" fmla="*/ 2479675 w 2599371"/>
                  <a:gd name="connsiteY10" fmla="*/ 425450 h 555625"/>
                  <a:gd name="connsiteX11" fmla="*/ 473075 w 2599371"/>
                  <a:gd name="connsiteY11" fmla="*/ 492125 h 555625"/>
                  <a:gd name="connsiteX12" fmla="*/ 47625 w 2599371"/>
                  <a:gd name="connsiteY12" fmla="*/ 244475 h 555625"/>
                  <a:gd name="connsiteX0" fmla="*/ 47625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70150 w 2599371"/>
                  <a:gd name="connsiteY9" fmla="*/ 209550 h 555625"/>
                  <a:gd name="connsiteX10" fmla="*/ 2479675 w 2599371"/>
                  <a:gd name="connsiteY10" fmla="*/ 425450 h 555625"/>
                  <a:gd name="connsiteX11" fmla="*/ 473075 w 2599371"/>
                  <a:gd name="connsiteY11" fmla="*/ 492125 h 555625"/>
                  <a:gd name="connsiteX12" fmla="*/ 47625 w 2599371"/>
                  <a:gd name="connsiteY12" fmla="*/ 244475 h 555625"/>
                  <a:gd name="connsiteX0" fmla="*/ 24625 w 2608121"/>
                  <a:gd name="connsiteY0" fmla="*/ 244475 h 555625"/>
                  <a:gd name="connsiteX1" fmla="*/ 8750 w 2608121"/>
                  <a:gd name="connsiteY1" fmla="*/ 292100 h 555625"/>
                  <a:gd name="connsiteX2" fmla="*/ 456425 w 2608121"/>
                  <a:gd name="connsiteY2" fmla="*/ 555625 h 555625"/>
                  <a:gd name="connsiteX3" fmla="*/ 2558275 w 2608121"/>
                  <a:gd name="connsiteY3" fmla="*/ 485775 h 555625"/>
                  <a:gd name="connsiteX4" fmla="*/ 2561450 w 2608121"/>
                  <a:gd name="connsiteY4" fmla="*/ 142875 h 555625"/>
                  <a:gd name="connsiteX5" fmla="*/ 1615300 w 2608121"/>
                  <a:gd name="connsiteY5" fmla="*/ 0 h 555625"/>
                  <a:gd name="connsiteX6" fmla="*/ 15100 w 2608121"/>
                  <a:gd name="connsiteY6" fmla="*/ 38100 h 555625"/>
                  <a:gd name="connsiteX7" fmla="*/ 11925 w 2608121"/>
                  <a:gd name="connsiteY7" fmla="*/ 76200 h 555625"/>
                  <a:gd name="connsiteX8" fmla="*/ 472300 w 2608121"/>
                  <a:gd name="connsiteY8" fmla="*/ 244475 h 555625"/>
                  <a:gd name="connsiteX9" fmla="*/ 2478900 w 2608121"/>
                  <a:gd name="connsiteY9" fmla="*/ 209550 h 555625"/>
                  <a:gd name="connsiteX10" fmla="*/ 2488425 w 2608121"/>
                  <a:gd name="connsiteY10" fmla="*/ 425450 h 555625"/>
                  <a:gd name="connsiteX11" fmla="*/ 481825 w 2608121"/>
                  <a:gd name="connsiteY11" fmla="*/ 492125 h 555625"/>
                  <a:gd name="connsiteX12" fmla="*/ 24625 w 2608121"/>
                  <a:gd name="connsiteY12" fmla="*/ 244475 h 555625"/>
                  <a:gd name="connsiteX0" fmla="*/ 20208 w 2622754"/>
                  <a:gd name="connsiteY0" fmla="*/ 244475 h 555625"/>
                  <a:gd name="connsiteX1" fmla="*/ 23383 w 2622754"/>
                  <a:gd name="connsiteY1" fmla="*/ 292100 h 555625"/>
                  <a:gd name="connsiteX2" fmla="*/ 471058 w 2622754"/>
                  <a:gd name="connsiteY2" fmla="*/ 555625 h 555625"/>
                  <a:gd name="connsiteX3" fmla="*/ 2572908 w 2622754"/>
                  <a:gd name="connsiteY3" fmla="*/ 485775 h 555625"/>
                  <a:gd name="connsiteX4" fmla="*/ 2576083 w 2622754"/>
                  <a:gd name="connsiteY4" fmla="*/ 142875 h 555625"/>
                  <a:gd name="connsiteX5" fmla="*/ 1629933 w 2622754"/>
                  <a:gd name="connsiteY5" fmla="*/ 0 h 555625"/>
                  <a:gd name="connsiteX6" fmla="*/ 29733 w 2622754"/>
                  <a:gd name="connsiteY6" fmla="*/ 38100 h 555625"/>
                  <a:gd name="connsiteX7" fmla="*/ 26558 w 2622754"/>
                  <a:gd name="connsiteY7" fmla="*/ 76200 h 555625"/>
                  <a:gd name="connsiteX8" fmla="*/ 486933 w 2622754"/>
                  <a:gd name="connsiteY8" fmla="*/ 244475 h 555625"/>
                  <a:gd name="connsiteX9" fmla="*/ 2493533 w 2622754"/>
                  <a:gd name="connsiteY9" fmla="*/ 209550 h 555625"/>
                  <a:gd name="connsiteX10" fmla="*/ 2503058 w 2622754"/>
                  <a:gd name="connsiteY10" fmla="*/ 425450 h 555625"/>
                  <a:gd name="connsiteX11" fmla="*/ 496458 w 2622754"/>
                  <a:gd name="connsiteY11" fmla="*/ 492125 h 555625"/>
                  <a:gd name="connsiteX12" fmla="*/ 20208 w 2622754"/>
                  <a:gd name="connsiteY12" fmla="*/ 244475 h 555625"/>
                  <a:gd name="connsiteX0" fmla="*/ 63500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70150 w 2599371"/>
                  <a:gd name="connsiteY9" fmla="*/ 209550 h 555625"/>
                  <a:gd name="connsiteX10" fmla="*/ 2479675 w 2599371"/>
                  <a:gd name="connsiteY10" fmla="*/ 425450 h 555625"/>
                  <a:gd name="connsiteX11" fmla="*/ 473075 w 2599371"/>
                  <a:gd name="connsiteY11" fmla="*/ 492125 h 555625"/>
                  <a:gd name="connsiteX12" fmla="*/ 63500 w 2599371"/>
                  <a:gd name="connsiteY12" fmla="*/ 244475 h 555625"/>
                  <a:gd name="connsiteX0" fmla="*/ 63500 w 2599371"/>
                  <a:gd name="connsiteY0" fmla="*/ 244475 h 555625"/>
                  <a:gd name="connsiteX1" fmla="*/ 0 w 2599371"/>
                  <a:gd name="connsiteY1" fmla="*/ 292100 h 555625"/>
                  <a:gd name="connsiteX2" fmla="*/ 447675 w 2599371"/>
                  <a:gd name="connsiteY2" fmla="*/ 555625 h 555625"/>
                  <a:gd name="connsiteX3" fmla="*/ 2549525 w 2599371"/>
                  <a:gd name="connsiteY3" fmla="*/ 485775 h 555625"/>
                  <a:gd name="connsiteX4" fmla="*/ 2552700 w 2599371"/>
                  <a:gd name="connsiteY4" fmla="*/ 142875 h 555625"/>
                  <a:gd name="connsiteX5" fmla="*/ 1606550 w 2599371"/>
                  <a:gd name="connsiteY5" fmla="*/ 0 h 555625"/>
                  <a:gd name="connsiteX6" fmla="*/ 6350 w 2599371"/>
                  <a:gd name="connsiteY6" fmla="*/ 38100 h 555625"/>
                  <a:gd name="connsiteX7" fmla="*/ 3175 w 2599371"/>
                  <a:gd name="connsiteY7" fmla="*/ 76200 h 555625"/>
                  <a:gd name="connsiteX8" fmla="*/ 463550 w 2599371"/>
                  <a:gd name="connsiteY8" fmla="*/ 244475 h 555625"/>
                  <a:gd name="connsiteX9" fmla="*/ 2470150 w 2599371"/>
                  <a:gd name="connsiteY9" fmla="*/ 209550 h 555625"/>
                  <a:gd name="connsiteX10" fmla="*/ 2479675 w 2599371"/>
                  <a:gd name="connsiteY10" fmla="*/ 425450 h 555625"/>
                  <a:gd name="connsiteX11" fmla="*/ 485775 w 2599371"/>
                  <a:gd name="connsiteY11" fmla="*/ 488950 h 555625"/>
                  <a:gd name="connsiteX12" fmla="*/ 63500 w 2599371"/>
                  <a:gd name="connsiteY12" fmla="*/ 244475 h 555625"/>
                  <a:gd name="connsiteX0" fmla="*/ 96355 w 2632226"/>
                  <a:gd name="connsiteY0" fmla="*/ 244475 h 555625"/>
                  <a:gd name="connsiteX1" fmla="*/ 36030 w 2632226"/>
                  <a:gd name="connsiteY1" fmla="*/ 247650 h 555625"/>
                  <a:gd name="connsiteX2" fmla="*/ 32855 w 2632226"/>
                  <a:gd name="connsiteY2" fmla="*/ 292100 h 555625"/>
                  <a:gd name="connsiteX3" fmla="*/ 480530 w 2632226"/>
                  <a:gd name="connsiteY3" fmla="*/ 555625 h 555625"/>
                  <a:gd name="connsiteX4" fmla="*/ 2582380 w 2632226"/>
                  <a:gd name="connsiteY4" fmla="*/ 485775 h 555625"/>
                  <a:gd name="connsiteX5" fmla="*/ 2585555 w 2632226"/>
                  <a:gd name="connsiteY5" fmla="*/ 142875 h 555625"/>
                  <a:gd name="connsiteX6" fmla="*/ 1639405 w 2632226"/>
                  <a:gd name="connsiteY6" fmla="*/ 0 h 555625"/>
                  <a:gd name="connsiteX7" fmla="*/ 39205 w 2632226"/>
                  <a:gd name="connsiteY7" fmla="*/ 38100 h 555625"/>
                  <a:gd name="connsiteX8" fmla="*/ 36030 w 2632226"/>
                  <a:gd name="connsiteY8" fmla="*/ 76200 h 555625"/>
                  <a:gd name="connsiteX9" fmla="*/ 496405 w 2632226"/>
                  <a:gd name="connsiteY9" fmla="*/ 244475 h 555625"/>
                  <a:gd name="connsiteX10" fmla="*/ 2503005 w 2632226"/>
                  <a:gd name="connsiteY10" fmla="*/ 209550 h 555625"/>
                  <a:gd name="connsiteX11" fmla="*/ 2512530 w 2632226"/>
                  <a:gd name="connsiteY11" fmla="*/ 425450 h 555625"/>
                  <a:gd name="connsiteX12" fmla="*/ 518630 w 2632226"/>
                  <a:gd name="connsiteY12" fmla="*/ 488950 h 555625"/>
                  <a:gd name="connsiteX13" fmla="*/ 96355 w 2632226"/>
                  <a:gd name="connsiteY13" fmla="*/ 244475 h 555625"/>
                  <a:gd name="connsiteX0" fmla="*/ 105580 w 2641451"/>
                  <a:gd name="connsiteY0" fmla="*/ 244475 h 555625"/>
                  <a:gd name="connsiteX1" fmla="*/ 19061 w 2641451"/>
                  <a:gd name="connsiteY1" fmla="*/ 226218 h 555625"/>
                  <a:gd name="connsiteX2" fmla="*/ 42080 w 2641451"/>
                  <a:gd name="connsiteY2" fmla="*/ 292100 h 555625"/>
                  <a:gd name="connsiteX3" fmla="*/ 489755 w 2641451"/>
                  <a:gd name="connsiteY3" fmla="*/ 555625 h 555625"/>
                  <a:gd name="connsiteX4" fmla="*/ 2591605 w 2641451"/>
                  <a:gd name="connsiteY4" fmla="*/ 485775 h 555625"/>
                  <a:gd name="connsiteX5" fmla="*/ 2594780 w 2641451"/>
                  <a:gd name="connsiteY5" fmla="*/ 142875 h 555625"/>
                  <a:gd name="connsiteX6" fmla="*/ 1648630 w 2641451"/>
                  <a:gd name="connsiteY6" fmla="*/ 0 h 555625"/>
                  <a:gd name="connsiteX7" fmla="*/ 48430 w 2641451"/>
                  <a:gd name="connsiteY7" fmla="*/ 38100 h 555625"/>
                  <a:gd name="connsiteX8" fmla="*/ 45255 w 2641451"/>
                  <a:gd name="connsiteY8" fmla="*/ 76200 h 555625"/>
                  <a:gd name="connsiteX9" fmla="*/ 505630 w 2641451"/>
                  <a:gd name="connsiteY9" fmla="*/ 244475 h 555625"/>
                  <a:gd name="connsiteX10" fmla="*/ 2512230 w 2641451"/>
                  <a:gd name="connsiteY10" fmla="*/ 209550 h 555625"/>
                  <a:gd name="connsiteX11" fmla="*/ 2521755 w 2641451"/>
                  <a:gd name="connsiteY11" fmla="*/ 425450 h 555625"/>
                  <a:gd name="connsiteX12" fmla="*/ 527855 w 2641451"/>
                  <a:gd name="connsiteY12" fmla="*/ 488950 h 555625"/>
                  <a:gd name="connsiteX13" fmla="*/ 105580 w 2641451"/>
                  <a:gd name="connsiteY13" fmla="*/ 244475 h 555625"/>
                  <a:gd name="connsiteX0" fmla="*/ 100036 w 2635907"/>
                  <a:gd name="connsiteY0" fmla="*/ 244475 h 555625"/>
                  <a:gd name="connsiteX1" fmla="*/ 27804 w 2635907"/>
                  <a:gd name="connsiteY1" fmla="*/ 266699 h 555625"/>
                  <a:gd name="connsiteX2" fmla="*/ 36536 w 2635907"/>
                  <a:gd name="connsiteY2" fmla="*/ 292100 h 555625"/>
                  <a:gd name="connsiteX3" fmla="*/ 484211 w 2635907"/>
                  <a:gd name="connsiteY3" fmla="*/ 555625 h 555625"/>
                  <a:gd name="connsiteX4" fmla="*/ 2586061 w 2635907"/>
                  <a:gd name="connsiteY4" fmla="*/ 485775 h 555625"/>
                  <a:gd name="connsiteX5" fmla="*/ 2589236 w 2635907"/>
                  <a:gd name="connsiteY5" fmla="*/ 142875 h 555625"/>
                  <a:gd name="connsiteX6" fmla="*/ 1643086 w 2635907"/>
                  <a:gd name="connsiteY6" fmla="*/ 0 h 555625"/>
                  <a:gd name="connsiteX7" fmla="*/ 42886 w 2635907"/>
                  <a:gd name="connsiteY7" fmla="*/ 38100 h 555625"/>
                  <a:gd name="connsiteX8" fmla="*/ 39711 w 2635907"/>
                  <a:gd name="connsiteY8" fmla="*/ 76200 h 555625"/>
                  <a:gd name="connsiteX9" fmla="*/ 500086 w 2635907"/>
                  <a:gd name="connsiteY9" fmla="*/ 244475 h 555625"/>
                  <a:gd name="connsiteX10" fmla="*/ 2506686 w 2635907"/>
                  <a:gd name="connsiteY10" fmla="*/ 209550 h 555625"/>
                  <a:gd name="connsiteX11" fmla="*/ 2516211 w 2635907"/>
                  <a:gd name="connsiteY11" fmla="*/ 425450 h 555625"/>
                  <a:gd name="connsiteX12" fmla="*/ 522311 w 2635907"/>
                  <a:gd name="connsiteY12" fmla="*/ 488950 h 555625"/>
                  <a:gd name="connsiteX13" fmla="*/ 100036 w 2635907"/>
                  <a:gd name="connsiteY13" fmla="*/ 244475 h 555625"/>
                  <a:gd name="connsiteX0" fmla="*/ 103571 w 2639442"/>
                  <a:gd name="connsiteY0" fmla="*/ 244475 h 555625"/>
                  <a:gd name="connsiteX1" fmla="*/ 21814 w 2639442"/>
                  <a:gd name="connsiteY1" fmla="*/ 226218 h 555625"/>
                  <a:gd name="connsiteX2" fmla="*/ 40071 w 2639442"/>
                  <a:gd name="connsiteY2" fmla="*/ 292100 h 555625"/>
                  <a:gd name="connsiteX3" fmla="*/ 487746 w 2639442"/>
                  <a:gd name="connsiteY3" fmla="*/ 555625 h 555625"/>
                  <a:gd name="connsiteX4" fmla="*/ 2589596 w 2639442"/>
                  <a:gd name="connsiteY4" fmla="*/ 485775 h 555625"/>
                  <a:gd name="connsiteX5" fmla="*/ 2592771 w 2639442"/>
                  <a:gd name="connsiteY5" fmla="*/ 142875 h 555625"/>
                  <a:gd name="connsiteX6" fmla="*/ 1646621 w 2639442"/>
                  <a:gd name="connsiteY6" fmla="*/ 0 h 555625"/>
                  <a:gd name="connsiteX7" fmla="*/ 46421 w 2639442"/>
                  <a:gd name="connsiteY7" fmla="*/ 38100 h 555625"/>
                  <a:gd name="connsiteX8" fmla="*/ 43246 w 2639442"/>
                  <a:gd name="connsiteY8" fmla="*/ 76200 h 555625"/>
                  <a:gd name="connsiteX9" fmla="*/ 503621 w 2639442"/>
                  <a:gd name="connsiteY9" fmla="*/ 244475 h 555625"/>
                  <a:gd name="connsiteX10" fmla="*/ 2510221 w 2639442"/>
                  <a:gd name="connsiteY10" fmla="*/ 209550 h 555625"/>
                  <a:gd name="connsiteX11" fmla="*/ 2519746 w 2639442"/>
                  <a:gd name="connsiteY11" fmla="*/ 425450 h 555625"/>
                  <a:gd name="connsiteX12" fmla="*/ 525846 w 2639442"/>
                  <a:gd name="connsiteY12" fmla="*/ 488950 h 555625"/>
                  <a:gd name="connsiteX13" fmla="*/ 103571 w 2639442"/>
                  <a:gd name="connsiteY13" fmla="*/ 244475 h 555625"/>
                  <a:gd name="connsiteX0" fmla="*/ 103571 w 2639442"/>
                  <a:gd name="connsiteY0" fmla="*/ 244475 h 555625"/>
                  <a:gd name="connsiteX1" fmla="*/ 21814 w 2639442"/>
                  <a:gd name="connsiteY1" fmla="*/ 226218 h 555625"/>
                  <a:gd name="connsiteX2" fmla="*/ 40071 w 2639442"/>
                  <a:gd name="connsiteY2" fmla="*/ 292100 h 555625"/>
                  <a:gd name="connsiteX3" fmla="*/ 487746 w 2639442"/>
                  <a:gd name="connsiteY3" fmla="*/ 555625 h 555625"/>
                  <a:gd name="connsiteX4" fmla="*/ 2589596 w 2639442"/>
                  <a:gd name="connsiteY4" fmla="*/ 485775 h 555625"/>
                  <a:gd name="connsiteX5" fmla="*/ 2592771 w 2639442"/>
                  <a:gd name="connsiteY5" fmla="*/ 142875 h 555625"/>
                  <a:gd name="connsiteX6" fmla="*/ 1646621 w 2639442"/>
                  <a:gd name="connsiteY6" fmla="*/ 0 h 555625"/>
                  <a:gd name="connsiteX7" fmla="*/ 46421 w 2639442"/>
                  <a:gd name="connsiteY7" fmla="*/ 38100 h 555625"/>
                  <a:gd name="connsiteX8" fmla="*/ 43246 w 2639442"/>
                  <a:gd name="connsiteY8" fmla="*/ 76200 h 555625"/>
                  <a:gd name="connsiteX9" fmla="*/ 503621 w 2639442"/>
                  <a:gd name="connsiteY9" fmla="*/ 244475 h 555625"/>
                  <a:gd name="connsiteX10" fmla="*/ 2510221 w 2639442"/>
                  <a:gd name="connsiteY10" fmla="*/ 209550 h 555625"/>
                  <a:gd name="connsiteX11" fmla="*/ 2519746 w 2639442"/>
                  <a:gd name="connsiteY11" fmla="*/ 425450 h 555625"/>
                  <a:gd name="connsiteX12" fmla="*/ 525846 w 2639442"/>
                  <a:gd name="connsiteY12" fmla="*/ 488950 h 555625"/>
                  <a:gd name="connsiteX13" fmla="*/ 103571 w 2639442"/>
                  <a:gd name="connsiteY13" fmla="*/ 244475 h 555625"/>
                  <a:gd name="connsiteX0" fmla="*/ 98616 w 2634487"/>
                  <a:gd name="connsiteY0" fmla="*/ 244475 h 555625"/>
                  <a:gd name="connsiteX1" fmla="*/ 16859 w 2634487"/>
                  <a:gd name="connsiteY1" fmla="*/ 226218 h 555625"/>
                  <a:gd name="connsiteX2" fmla="*/ 35116 w 2634487"/>
                  <a:gd name="connsiteY2" fmla="*/ 292100 h 555625"/>
                  <a:gd name="connsiteX3" fmla="*/ 482791 w 2634487"/>
                  <a:gd name="connsiteY3" fmla="*/ 555625 h 555625"/>
                  <a:gd name="connsiteX4" fmla="*/ 2584641 w 2634487"/>
                  <a:gd name="connsiteY4" fmla="*/ 485775 h 555625"/>
                  <a:gd name="connsiteX5" fmla="*/ 2587816 w 2634487"/>
                  <a:gd name="connsiteY5" fmla="*/ 142875 h 555625"/>
                  <a:gd name="connsiteX6" fmla="*/ 1641666 w 2634487"/>
                  <a:gd name="connsiteY6" fmla="*/ 0 h 555625"/>
                  <a:gd name="connsiteX7" fmla="*/ 41466 w 2634487"/>
                  <a:gd name="connsiteY7" fmla="*/ 38100 h 555625"/>
                  <a:gd name="connsiteX8" fmla="*/ 38291 w 2634487"/>
                  <a:gd name="connsiteY8" fmla="*/ 76200 h 555625"/>
                  <a:gd name="connsiteX9" fmla="*/ 498666 w 2634487"/>
                  <a:gd name="connsiteY9" fmla="*/ 244475 h 555625"/>
                  <a:gd name="connsiteX10" fmla="*/ 2505266 w 2634487"/>
                  <a:gd name="connsiteY10" fmla="*/ 209550 h 555625"/>
                  <a:gd name="connsiteX11" fmla="*/ 2514791 w 2634487"/>
                  <a:gd name="connsiteY11" fmla="*/ 425450 h 555625"/>
                  <a:gd name="connsiteX12" fmla="*/ 520891 w 2634487"/>
                  <a:gd name="connsiteY12" fmla="*/ 488950 h 555625"/>
                  <a:gd name="connsiteX13" fmla="*/ 98616 w 2634487"/>
                  <a:gd name="connsiteY13" fmla="*/ 244475 h 555625"/>
                  <a:gd name="connsiteX0" fmla="*/ 81757 w 2617628"/>
                  <a:gd name="connsiteY0" fmla="*/ 244475 h 555625"/>
                  <a:gd name="connsiteX1" fmla="*/ 0 w 2617628"/>
                  <a:gd name="connsiteY1" fmla="*/ 226218 h 555625"/>
                  <a:gd name="connsiteX2" fmla="*/ 18257 w 2617628"/>
                  <a:gd name="connsiteY2" fmla="*/ 292100 h 555625"/>
                  <a:gd name="connsiteX3" fmla="*/ 465932 w 2617628"/>
                  <a:gd name="connsiteY3" fmla="*/ 555625 h 555625"/>
                  <a:gd name="connsiteX4" fmla="*/ 2567782 w 2617628"/>
                  <a:gd name="connsiteY4" fmla="*/ 485775 h 555625"/>
                  <a:gd name="connsiteX5" fmla="*/ 2570957 w 2617628"/>
                  <a:gd name="connsiteY5" fmla="*/ 142875 h 555625"/>
                  <a:gd name="connsiteX6" fmla="*/ 1624807 w 2617628"/>
                  <a:gd name="connsiteY6" fmla="*/ 0 h 555625"/>
                  <a:gd name="connsiteX7" fmla="*/ 24607 w 2617628"/>
                  <a:gd name="connsiteY7" fmla="*/ 38100 h 555625"/>
                  <a:gd name="connsiteX8" fmla="*/ 21432 w 2617628"/>
                  <a:gd name="connsiteY8" fmla="*/ 76200 h 555625"/>
                  <a:gd name="connsiteX9" fmla="*/ 481807 w 2617628"/>
                  <a:gd name="connsiteY9" fmla="*/ 244475 h 555625"/>
                  <a:gd name="connsiteX10" fmla="*/ 2488407 w 2617628"/>
                  <a:gd name="connsiteY10" fmla="*/ 209550 h 555625"/>
                  <a:gd name="connsiteX11" fmla="*/ 2497932 w 2617628"/>
                  <a:gd name="connsiteY11" fmla="*/ 425450 h 555625"/>
                  <a:gd name="connsiteX12" fmla="*/ 504032 w 2617628"/>
                  <a:gd name="connsiteY12" fmla="*/ 488950 h 555625"/>
                  <a:gd name="connsiteX13" fmla="*/ 81757 w 2617628"/>
                  <a:gd name="connsiteY13" fmla="*/ 244475 h 555625"/>
                  <a:gd name="connsiteX0" fmla="*/ 67469 w 2603340"/>
                  <a:gd name="connsiteY0" fmla="*/ 244475 h 555625"/>
                  <a:gd name="connsiteX1" fmla="*/ 0 w 2603340"/>
                  <a:gd name="connsiteY1" fmla="*/ 247649 h 555625"/>
                  <a:gd name="connsiteX2" fmla="*/ 3969 w 2603340"/>
                  <a:gd name="connsiteY2" fmla="*/ 292100 h 555625"/>
                  <a:gd name="connsiteX3" fmla="*/ 451644 w 2603340"/>
                  <a:gd name="connsiteY3" fmla="*/ 555625 h 555625"/>
                  <a:gd name="connsiteX4" fmla="*/ 2553494 w 2603340"/>
                  <a:gd name="connsiteY4" fmla="*/ 485775 h 555625"/>
                  <a:gd name="connsiteX5" fmla="*/ 2556669 w 2603340"/>
                  <a:gd name="connsiteY5" fmla="*/ 142875 h 555625"/>
                  <a:gd name="connsiteX6" fmla="*/ 1610519 w 2603340"/>
                  <a:gd name="connsiteY6" fmla="*/ 0 h 555625"/>
                  <a:gd name="connsiteX7" fmla="*/ 10319 w 2603340"/>
                  <a:gd name="connsiteY7" fmla="*/ 38100 h 555625"/>
                  <a:gd name="connsiteX8" fmla="*/ 7144 w 2603340"/>
                  <a:gd name="connsiteY8" fmla="*/ 76200 h 555625"/>
                  <a:gd name="connsiteX9" fmla="*/ 467519 w 2603340"/>
                  <a:gd name="connsiteY9" fmla="*/ 244475 h 555625"/>
                  <a:gd name="connsiteX10" fmla="*/ 2474119 w 2603340"/>
                  <a:gd name="connsiteY10" fmla="*/ 209550 h 555625"/>
                  <a:gd name="connsiteX11" fmla="*/ 2483644 w 2603340"/>
                  <a:gd name="connsiteY11" fmla="*/ 425450 h 555625"/>
                  <a:gd name="connsiteX12" fmla="*/ 489744 w 2603340"/>
                  <a:gd name="connsiteY12" fmla="*/ 488950 h 555625"/>
                  <a:gd name="connsiteX13" fmla="*/ 67469 w 2603340"/>
                  <a:gd name="connsiteY13" fmla="*/ 244475 h 555625"/>
                  <a:gd name="connsiteX0" fmla="*/ 67469 w 2603340"/>
                  <a:gd name="connsiteY0" fmla="*/ 244475 h 555625"/>
                  <a:gd name="connsiteX1" fmla="*/ 0 w 2603340"/>
                  <a:gd name="connsiteY1" fmla="*/ 247649 h 555625"/>
                  <a:gd name="connsiteX2" fmla="*/ 3969 w 2603340"/>
                  <a:gd name="connsiteY2" fmla="*/ 292100 h 555625"/>
                  <a:gd name="connsiteX3" fmla="*/ 451644 w 2603340"/>
                  <a:gd name="connsiteY3" fmla="*/ 555625 h 555625"/>
                  <a:gd name="connsiteX4" fmla="*/ 2553494 w 2603340"/>
                  <a:gd name="connsiteY4" fmla="*/ 485775 h 555625"/>
                  <a:gd name="connsiteX5" fmla="*/ 2556669 w 2603340"/>
                  <a:gd name="connsiteY5" fmla="*/ 142875 h 555625"/>
                  <a:gd name="connsiteX6" fmla="*/ 1610519 w 2603340"/>
                  <a:gd name="connsiteY6" fmla="*/ 0 h 555625"/>
                  <a:gd name="connsiteX7" fmla="*/ 10319 w 2603340"/>
                  <a:gd name="connsiteY7" fmla="*/ 38100 h 555625"/>
                  <a:gd name="connsiteX8" fmla="*/ 7144 w 2603340"/>
                  <a:gd name="connsiteY8" fmla="*/ 76200 h 555625"/>
                  <a:gd name="connsiteX9" fmla="*/ 467519 w 2603340"/>
                  <a:gd name="connsiteY9" fmla="*/ 244475 h 555625"/>
                  <a:gd name="connsiteX10" fmla="*/ 2474119 w 2603340"/>
                  <a:gd name="connsiteY10" fmla="*/ 209550 h 555625"/>
                  <a:gd name="connsiteX11" fmla="*/ 2483644 w 2603340"/>
                  <a:gd name="connsiteY11" fmla="*/ 425450 h 555625"/>
                  <a:gd name="connsiteX12" fmla="*/ 489744 w 2603340"/>
                  <a:gd name="connsiteY12" fmla="*/ 488950 h 555625"/>
                  <a:gd name="connsiteX13" fmla="*/ 67469 w 2603340"/>
                  <a:gd name="connsiteY13" fmla="*/ 244475 h 555625"/>
                  <a:gd name="connsiteX0" fmla="*/ 67469 w 2603340"/>
                  <a:gd name="connsiteY0" fmla="*/ 244475 h 555625"/>
                  <a:gd name="connsiteX1" fmla="*/ 0 w 2603340"/>
                  <a:gd name="connsiteY1" fmla="*/ 242887 h 555625"/>
                  <a:gd name="connsiteX2" fmla="*/ 3969 w 2603340"/>
                  <a:gd name="connsiteY2" fmla="*/ 292100 h 555625"/>
                  <a:gd name="connsiteX3" fmla="*/ 451644 w 2603340"/>
                  <a:gd name="connsiteY3" fmla="*/ 555625 h 555625"/>
                  <a:gd name="connsiteX4" fmla="*/ 2553494 w 2603340"/>
                  <a:gd name="connsiteY4" fmla="*/ 485775 h 555625"/>
                  <a:gd name="connsiteX5" fmla="*/ 2556669 w 2603340"/>
                  <a:gd name="connsiteY5" fmla="*/ 142875 h 555625"/>
                  <a:gd name="connsiteX6" fmla="*/ 1610519 w 2603340"/>
                  <a:gd name="connsiteY6" fmla="*/ 0 h 555625"/>
                  <a:gd name="connsiteX7" fmla="*/ 10319 w 2603340"/>
                  <a:gd name="connsiteY7" fmla="*/ 38100 h 555625"/>
                  <a:gd name="connsiteX8" fmla="*/ 7144 w 2603340"/>
                  <a:gd name="connsiteY8" fmla="*/ 76200 h 555625"/>
                  <a:gd name="connsiteX9" fmla="*/ 467519 w 2603340"/>
                  <a:gd name="connsiteY9" fmla="*/ 244475 h 555625"/>
                  <a:gd name="connsiteX10" fmla="*/ 2474119 w 2603340"/>
                  <a:gd name="connsiteY10" fmla="*/ 209550 h 555625"/>
                  <a:gd name="connsiteX11" fmla="*/ 2483644 w 2603340"/>
                  <a:gd name="connsiteY11" fmla="*/ 425450 h 555625"/>
                  <a:gd name="connsiteX12" fmla="*/ 489744 w 2603340"/>
                  <a:gd name="connsiteY12" fmla="*/ 488950 h 555625"/>
                  <a:gd name="connsiteX13" fmla="*/ 67469 w 2603340"/>
                  <a:gd name="connsiteY13" fmla="*/ 244475 h 555625"/>
                  <a:gd name="connsiteX0" fmla="*/ 67469 w 2603340"/>
                  <a:gd name="connsiteY0" fmla="*/ 244475 h 555625"/>
                  <a:gd name="connsiteX1" fmla="*/ 0 w 2603340"/>
                  <a:gd name="connsiteY1" fmla="*/ 242887 h 555625"/>
                  <a:gd name="connsiteX2" fmla="*/ 3969 w 2603340"/>
                  <a:gd name="connsiteY2" fmla="*/ 292100 h 555625"/>
                  <a:gd name="connsiteX3" fmla="*/ 451644 w 2603340"/>
                  <a:gd name="connsiteY3" fmla="*/ 555625 h 555625"/>
                  <a:gd name="connsiteX4" fmla="*/ 2553494 w 2603340"/>
                  <a:gd name="connsiteY4" fmla="*/ 485775 h 555625"/>
                  <a:gd name="connsiteX5" fmla="*/ 2556669 w 2603340"/>
                  <a:gd name="connsiteY5" fmla="*/ 142875 h 555625"/>
                  <a:gd name="connsiteX6" fmla="*/ 1610519 w 2603340"/>
                  <a:gd name="connsiteY6" fmla="*/ 0 h 555625"/>
                  <a:gd name="connsiteX7" fmla="*/ 19844 w 2603340"/>
                  <a:gd name="connsiteY7" fmla="*/ 33337 h 555625"/>
                  <a:gd name="connsiteX8" fmla="*/ 7144 w 2603340"/>
                  <a:gd name="connsiteY8" fmla="*/ 76200 h 555625"/>
                  <a:gd name="connsiteX9" fmla="*/ 467519 w 2603340"/>
                  <a:gd name="connsiteY9" fmla="*/ 244475 h 555625"/>
                  <a:gd name="connsiteX10" fmla="*/ 2474119 w 2603340"/>
                  <a:gd name="connsiteY10" fmla="*/ 209550 h 555625"/>
                  <a:gd name="connsiteX11" fmla="*/ 2483644 w 2603340"/>
                  <a:gd name="connsiteY11" fmla="*/ 425450 h 555625"/>
                  <a:gd name="connsiteX12" fmla="*/ 489744 w 2603340"/>
                  <a:gd name="connsiteY12" fmla="*/ 488950 h 555625"/>
                  <a:gd name="connsiteX13" fmla="*/ 67469 w 2603340"/>
                  <a:gd name="connsiteY13" fmla="*/ 244475 h 555625"/>
                  <a:gd name="connsiteX0" fmla="*/ 67469 w 2603340"/>
                  <a:gd name="connsiteY0" fmla="*/ 244475 h 555625"/>
                  <a:gd name="connsiteX1" fmla="*/ 0 w 2603340"/>
                  <a:gd name="connsiteY1" fmla="*/ 242887 h 555625"/>
                  <a:gd name="connsiteX2" fmla="*/ 3969 w 2603340"/>
                  <a:gd name="connsiteY2" fmla="*/ 292100 h 555625"/>
                  <a:gd name="connsiteX3" fmla="*/ 451644 w 2603340"/>
                  <a:gd name="connsiteY3" fmla="*/ 555625 h 555625"/>
                  <a:gd name="connsiteX4" fmla="*/ 2553494 w 2603340"/>
                  <a:gd name="connsiteY4" fmla="*/ 485775 h 555625"/>
                  <a:gd name="connsiteX5" fmla="*/ 2556669 w 2603340"/>
                  <a:gd name="connsiteY5" fmla="*/ 142875 h 555625"/>
                  <a:gd name="connsiteX6" fmla="*/ 1610519 w 2603340"/>
                  <a:gd name="connsiteY6" fmla="*/ 0 h 555625"/>
                  <a:gd name="connsiteX7" fmla="*/ 10319 w 2603340"/>
                  <a:gd name="connsiteY7" fmla="*/ 30955 h 555625"/>
                  <a:gd name="connsiteX8" fmla="*/ 7144 w 2603340"/>
                  <a:gd name="connsiteY8" fmla="*/ 76200 h 555625"/>
                  <a:gd name="connsiteX9" fmla="*/ 467519 w 2603340"/>
                  <a:gd name="connsiteY9" fmla="*/ 244475 h 555625"/>
                  <a:gd name="connsiteX10" fmla="*/ 2474119 w 2603340"/>
                  <a:gd name="connsiteY10" fmla="*/ 209550 h 555625"/>
                  <a:gd name="connsiteX11" fmla="*/ 2483644 w 2603340"/>
                  <a:gd name="connsiteY11" fmla="*/ 425450 h 555625"/>
                  <a:gd name="connsiteX12" fmla="*/ 489744 w 2603340"/>
                  <a:gd name="connsiteY12" fmla="*/ 488950 h 555625"/>
                  <a:gd name="connsiteX13" fmla="*/ 67469 w 2603340"/>
                  <a:gd name="connsiteY13" fmla="*/ 244475 h 555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603340" h="555625">
                    <a:moveTo>
                      <a:pt x="67469" y="244475"/>
                    </a:moveTo>
                    <a:cubicBezTo>
                      <a:pt x="66940" y="247651"/>
                      <a:pt x="46301" y="239713"/>
                      <a:pt x="0" y="242887"/>
                    </a:cubicBezTo>
                    <a:cubicBezTo>
                      <a:pt x="6086" y="288924"/>
                      <a:pt x="-2116" y="262732"/>
                      <a:pt x="3969" y="292100"/>
                    </a:cubicBezTo>
                    <a:lnTo>
                      <a:pt x="451644" y="555625"/>
                    </a:lnTo>
                    <a:lnTo>
                      <a:pt x="2553494" y="485775"/>
                    </a:lnTo>
                    <a:cubicBezTo>
                      <a:pt x="2605352" y="396875"/>
                      <a:pt x="2631811" y="276225"/>
                      <a:pt x="2556669" y="142875"/>
                    </a:cubicBezTo>
                    <a:lnTo>
                      <a:pt x="1610519" y="0"/>
                    </a:lnTo>
                    <a:lnTo>
                      <a:pt x="10319" y="30955"/>
                    </a:lnTo>
                    <a:lnTo>
                      <a:pt x="7144" y="76200"/>
                    </a:lnTo>
                    <a:lnTo>
                      <a:pt x="467519" y="244475"/>
                    </a:lnTo>
                    <a:lnTo>
                      <a:pt x="2474119" y="209550"/>
                    </a:lnTo>
                    <a:cubicBezTo>
                      <a:pt x="2527565" y="280988"/>
                      <a:pt x="2515923" y="346075"/>
                      <a:pt x="2483644" y="425450"/>
                    </a:cubicBezTo>
                    <a:lnTo>
                      <a:pt x="489744" y="488950"/>
                    </a:lnTo>
                    <a:lnTo>
                      <a:pt x="67469" y="244475"/>
                    </a:lnTo>
                    <a:close/>
                  </a:path>
                </a:pathLst>
              </a:cu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54" name="Freeform 28">
                <a:extLst>
                  <a:ext uri="{FF2B5EF4-FFF2-40B4-BE49-F238E27FC236}">
                    <a16:creationId xmlns:a16="http://schemas.microsoft.com/office/drawing/2014/main" id="{2BAA341A-C14F-416E-9AC9-8B9F73626165}"/>
                  </a:ext>
                </a:extLst>
              </p:cNvPr>
              <p:cNvSpPr/>
              <p:nvPr/>
            </p:nvSpPr>
            <p:spPr>
              <a:xfrm>
                <a:off x="3695702" y="3233738"/>
                <a:ext cx="2458684" cy="383382"/>
              </a:xfrm>
              <a:custGeom>
                <a:avLst/>
                <a:gdLst>
                  <a:gd name="connsiteX0" fmla="*/ 7144 w 2424113"/>
                  <a:gd name="connsiteY0" fmla="*/ 0 h 378619"/>
                  <a:gd name="connsiteX1" fmla="*/ 0 w 2424113"/>
                  <a:gd name="connsiteY1" fmla="*/ 130969 h 378619"/>
                  <a:gd name="connsiteX2" fmla="*/ 431007 w 2424113"/>
                  <a:gd name="connsiteY2" fmla="*/ 378619 h 378619"/>
                  <a:gd name="connsiteX3" fmla="*/ 2424113 w 2424113"/>
                  <a:gd name="connsiteY3" fmla="*/ 304800 h 378619"/>
                  <a:gd name="connsiteX4" fmla="*/ 2414588 w 2424113"/>
                  <a:gd name="connsiteY4" fmla="*/ 109538 h 378619"/>
                  <a:gd name="connsiteX5" fmla="*/ 428625 w 2424113"/>
                  <a:gd name="connsiteY5" fmla="*/ 150019 h 378619"/>
                  <a:gd name="connsiteX6" fmla="*/ 7144 w 2424113"/>
                  <a:gd name="connsiteY6" fmla="*/ 0 h 378619"/>
                  <a:gd name="connsiteX0" fmla="*/ 7144 w 2436996"/>
                  <a:gd name="connsiteY0" fmla="*/ 0 h 378619"/>
                  <a:gd name="connsiteX1" fmla="*/ 0 w 2436996"/>
                  <a:gd name="connsiteY1" fmla="*/ 130969 h 378619"/>
                  <a:gd name="connsiteX2" fmla="*/ 431007 w 2436996"/>
                  <a:gd name="connsiteY2" fmla="*/ 378619 h 378619"/>
                  <a:gd name="connsiteX3" fmla="*/ 2424113 w 2436996"/>
                  <a:gd name="connsiteY3" fmla="*/ 304800 h 378619"/>
                  <a:gd name="connsiteX4" fmla="*/ 2414588 w 2436996"/>
                  <a:gd name="connsiteY4" fmla="*/ 109538 h 378619"/>
                  <a:gd name="connsiteX5" fmla="*/ 428625 w 2436996"/>
                  <a:gd name="connsiteY5" fmla="*/ 150019 h 378619"/>
                  <a:gd name="connsiteX6" fmla="*/ 7144 w 2436996"/>
                  <a:gd name="connsiteY6" fmla="*/ 0 h 378619"/>
                  <a:gd name="connsiteX0" fmla="*/ 7144 w 2448855"/>
                  <a:gd name="connsiteY0" fmla="*/ 0 h 378619"/>
                  <a:gd name="connsiteX1" fmla="*/ 0 w 2448855"/>
                  <a:gd name="connsiteY1" fmla="*/ 130969 h 378619"/>
                  <a:gd name="connsiteX2" fmla="*/ 431007 w 2448855"/>
                  <a:gd name="connsiteY2" fmla="*/ 378619 h 378619"/>
                  <a:gd name="connsiteX3" fmla="*/ 2424113 w 2448855"/>
                  <a:gd name="connsiteY3" fmla="*/ 304800 h 378619"/>
                  <a:gd name="connsiteX4" fmla="*/ 2414588 w 2448855"/>
                  <a:gd name="connsiteY4" fmla="*/ 109538 h 378619"/>
                  <a:gd name="connsiteX5" fmla="*/ 428625 w 2448855"/>
                  <a:gd name="connsiteY5" fmla="*/ 150019 h 378619"/>
                  <a:gd name="connsiteX6" fmla="*/ 7144 w 2448855"/>
                  <a:gd name="connsiteY6" fmla="*/ 0 h 378619"/>
                  <a:gd name="connsiteX0" fmla="*/ 7144 w 2444270"/>
                  <a:gd name="connsiteY0" fmla="*/ 0 h 378619"/>
                  <a:gd name="connsiteX1" fmla="*/ 0 w 2444270"/>
                  <a:gd name="connsiteY1" fmla="*/ 130969 h 378619"/>
                  <a:gd name="connsiteX2" fmla="*/ 431007 w 2444270"/>
                  <a:gd name="connsiteY2" fmla="*/ 378619 h 378619"/>
                  <a:gd name="connsiteX3" fmla="*/ 2414588 w 2444270"/>
                  <a:gd name="connsiteY3" fmla="*/ 314325 h 378619"/>
                  <a:gd name="connsiteX4" fmla="*/ 2414588 w 2444270"/>
                  <a:gd name="connsiteY4" fmla="*/ 109538 h 378619"/>
                  <a:gd name="connsiteX5" fmla="*/ 428625 w 2444270"/>
                  <a:gd name="connsiteY5" fmla="*/ 150019 h 378619"/>
                  <a:gd name="connsiteX6" fmla="*/ 7144 w 2444270"/>
                  <a:gd name="connsiteY6" fmla="*/ 0 h 378619"/>
                  <a:gd name="connsiteX0" fmla="*/ 7144 w 2446779"/>
                  <a:gd name="connsiteY0" fmla="*/ 0 h 378619"/>
                  <a:gd name="connsiteX1" fmla="*/ 0 w 2446779"/>
                  <a:gd name="connsiteY1" fmla="*/ 130969 h 378619"/>
                  <a:gd name="connsiteX2" fmla="*/ 431007 w 2446779"/>
                  <a:gd name="connsiteY2" fmla="*/ 378619 h 378619"/>
                  <a:gd name="connsiteX3" fmla="*/ 2414588 w 2446779"/>
                  <a:gd name="connsiteY3" fmla="*/ 314325 h 378619"/>
                  <a:gd name="connsiteX4" fmla="*/ 2414588 w 2446779"/>
                  <a:gd name="connsiteY4" fmla="*/ 109538 h 378619"/>
                  <a:gd name="connsiteX5" fmla="*/ 428625 w 2446779"/>
                  <a:gd name="connsiteY5" fmla="*/ 150019 h 378619"/>
                  <a:gd name="connsiteX6" fmla="*/ 7144 w 2446779"/>
                  <a:gd name="connsiteY6" fmla="*/ 0 h 378619"/>
                  <a:gd name="connsiteX0" fmla="*/ 7144 w 2446779"/>
                  <a:gd name="connsiteY0" fmla="*/ 0 h 378619"/>
                  <a:gd name="connsiteX1" fmla="*/ 0 w 2446779"/>
                  <a:gd name="connsiteY1" fmla="*/ 130969 h 378619"/>
                  <a:gd name="connsiteX2" fmla="*/ 431007 w 2446779"/>
                  <a:gd name="connsiteY2" fmla="*/ 378619 h 378619"/>
                  <a:gd name="connsiteX3" fmla="*/ 2414588 w 2446779"/>
                  <a:gd name="connsiteY3" fmla="*/ 314325 h 378619"/>
                  <a:gd name="connsiteX4" fmla="*/ 2414588 w 2446779"/>
                  <a:gd name="connsiteY4" fmla="*/ 109538 h 378619"/>
                  <a:gd name="connsiteX5" fmla="*/ 433388 w 2446779"/>
                  <a:gd name="connsiteY5" fmla="*/ 140494 h 378619"/>
                  <a:gd name="connsiteX6" fmla="*/ 7144 w 2446779"/>
                  <a:gd name="connsiteY6" fmla="*/ 0 h 378619"/>
                  <a:gd name="connsiteX0" fmla="*/ 7144 w 2446779"/>
                  <a:gd name="connsiteY0" fmla="*/ 0 h 378619"/>
                  <a:gd name="connsiteX1" fmla="*/ 0 w 2446779"/>
                  <a:gd name="connsiteY1" fmla="*/ 130969 h 378619"/>
                  <a:gd name="connsiteX2" fmla="*/ 431007 w 2446779"/>
                  <a:gd name="connsiteY2" fmla="*/ 378619 h 378619"/>
                  <a:gd name="connsiteX3" fmla="*/ 2414588 w 2446779"/>
                  <a:gd name="connsiteY3" fmla="*/ 314325 h 378619"/>
                  <a:gd name="connsiteX4" fmla="*/ 2414588 w 2446779"/>
                  <a:gd name="connsiteY4" fmla="*/ 100013 h 378619"/>
                  <a:gd name="connsiteX5" fmla="*/ 433388 w 2446779"/>
                  <a:gd name="connsiteY5" fmla="*/ 140494 h 378619"/>
                  <a:gd name="connsiteX6" fmla="*/ 7144 w 2446779"/>
                  <a:gd name="connsiteY6" fmla="*/ 0 h 378619"/>
                  <a:gd name="connsiteX0" fmla="*/ 7144 w 2446779"/>
                  <a:gd name="connsiteY0" fmla="*/ 0 h 378619"/>
                  <a:gd name="connsiteX1" fmla="*/ 0 w 2446779"/>
                  <a:gd name="connsiteY1" fmla="*/ 130969 h 378619"/>
                  <a:gd name="connsiteX2" fmla="*/ 431007 w 2446779"/>
                  <a:gd name="connsiteY2" fmla="*/ 378619 h 378619"/>
                  <a:gd name="connsiteX3" fmla="*/ 2414588 w 2446779"/>
                  <a:gd name="connsiteY3" fmla="*/ 314325 h 378619"/>
                  <a:gd name="connsiteX4" fmla="*/ 2414588 w 2446779"/>
                  <a:gd name="connsiteY4" fmla="*/ 100013 h 378619"/>
                  <a:gd name="connsiteX5" fmla="*/ 442913 w 2446779"/>
                  <a:gd name="connsiteY5" fmla="*/ 142875 h 378619"/>
                  <a:gd name="connsiteX6" fmla="*/ 7144 w 2446779"/>
                  <a:gd name="connsiteY6" fmla="*/ 0 h 378619"/>
                  <a:gd name="connsiteX0" fmla="*/ 7144 w 2446779"/>
                  <a:gd name="connsiteY0" fmla="*/ 0 h 378619"/>
                  <a:gd name="connsiteX1" fmla="*/ 0 w 2446779"/>
                  <a:gd name="connsiteY1" fmla="*/ 130969 h 378619"/>
                  <a:gd name="connsiteX2" fmla="*/ 431007 w 2446779"/>
                  <a:gd name="connsiteY2" fmla="*/ 378619 h 378619"/>
                  <a:gd name="connsiteX3" fmla="*/ 2414588 w 2446779"/>
                  <a:gd name="connsiteY3" fmla="*/ 314325 h 378619"/>
                  <a:gd name="connsiteX4" fmla="*/ 2414588 w 2446779"/>
                  <a:gd name="connsiteY4" fmla="*/ 100013 h 378619"/>
                  <a:gd name="connsiteX5" fmla="*/ 445294 w 2446779"/>
                  <a:gd name="connsiteY5" fmla="*/ 135731 h 378619"/>
                  <a:gd name="connsiteX6" fmla="*/ 7144 w 2446779"/>
                  <a:gd name="connsiteY6" fmla="*/ 0 h 378619"/>
                  <a:gd name="connsiteX0" fmla="*/ 9525 w 2446779"/>
                  <a:gd name="connsiteY0" fmla="*/ 0 h 385763"/>
                  <a:gd name="connsiteX1" fmla="*/ 0 w 2446779"/>
                  <a:gd name="connsiteY1" fmla="*/ 138113 h 385763"/>
                  <a:gd name="connsiteX2" fmla="*/ 431007 w 2446779"/>
                  <a:gd name="connsiteY2" fmla="*/ 385763 h 385763"/>
                  <a:gd name="connsiteX3" fmla="*/ 2414588 w 2446779"/>
                  <a:gd name="connsiteY3" fmla="*/ 321469 h 385763"/>
                  <a:gd name="connsiteX4" fmla="*/ 2414588 w 2446779"/>
                  <a:gd name="connsiteY4" fmla="*/ 107157 h 385763"/>
                  <a:gd name="connsiteX5" fmla="*/ 445294 w 2446779"/>
                  <a:gd name="connsiteY5" fmla="*/ 142875 h 385763"/>
                  <a:gd name="connsiteX6" fmla="*/ 9525 w 2446779"/>
                  <a:gd name="connsiteY6" fmla="*/ 0 h 385763"/>
                  <a:gd name="connsiteX0" fmla="*/ 9525 w 2446779"/>
                  <a:gd name="connsiteY0" fmla="*/ 0 h 385763"/>
                  <a:gd name="connsiteX1" fmla="*/ 0 w 2446779"/>
                  <a:gd name="connsiteY1" fmla="*/ 138113 h 385763"/>
                  <a:gd name="connsiteX2" fmla="*/ 431007 w 2446779"/>
                  <a:gd name="connsiteY2" fmla="*/ 385763 h 385763"/>
                  <a:gd name="connsiteX3" fmla="*/ 2414588 w 2446779"/>
                  <a:gd name="connsiteY3" fmla="*/ 321469 h 385763"/>
                  <a:gd name="connsiteX4" fmla="*/ 2414588 w 2446779"/>
                  <a:gd name="connsiteY4" fmla="*/ 107157 h 385763"/>
                  <a:gd name="connsiteX5" fmla="*/ 445294 w 2446779"/>
                  <a:gd name="connsiteY5" fmla="*/ 142875 h 385763"/>
                  <a:gd name="connsiteX6" fmla="*/ 9525 w 2446779"/>
                  <a:gd name="connsiteY6" fmla="*/ 0 h 385763"/>
                  <a:gd name="connsiteX0" fmla="*/ 9525 w 2446779"/>
                  <a:gd name="connsiteY0" fmla="*/ 0 h 385763"/>
                  <a:gd name="connsiteX1" fmla="*/ 0 w 2446779"/>
                  <a:gd name="connsiteY1" fmla="*/ 138113 h 385763"/>
                  <a:gd name="connsiteX2" fmla="*/ 431007 w 2446779"/>
                  <a:gd name="connsiteY2" fmla="*/ 385763 h 385763"/>
                  <a:gd name="connsiteX3" fmla="*/ 2414588 w 2446779"/>
                  <a:gd name="connsiteY3" fmla="*/ 321469 h 385763"/>
                  <a:gd name="connsiteX4" fmla="*/ 2414588 w 2446779"/>
                  <a:gd name="connsiteY4" fmla="*/ 107157 h 385763"/>
                  <a:gd name="connsiteX5" fmla="*/ 445294 w 2446779"/>
                  <a:gd name="connsiteY5" fmla="*/ 142875 h 385763"/>
                  <a:gd name="connsiteX6" fmla="*/ 9525 w 2446779"/>
                  <a:gd name="connsiteY6" fmla="*/ 0 h 385763"/>
                  <a:gd name="connsiteX0" fmla="*/ 14287 w 2451541"/>
                  <a:gd name="connsiteY0" fmla="*/ 0 h 385763"/>
                  <a:gd name="connsiteX1" fmla="*/ 0 w 2451541"/>
                  <a:gd name="connsiteY1" fmla="*/ 145257 h 385763"/>
                  <a:gd name="connsiteX2" fmla="*/ 435769 w 2451541"/>
                  <a:gd name="connsiteY2" fmla="*/ 385763 h 385763"/>
                  <a:gd name="connsiteX3" fmla="*/ 2419350 w 2451541"/>
                  <a:gd name="connsiteY3" fmla="*/ 321469 h 385763"/>
                  <a:gd name="connsiteX4" fmla="*/ 2419350 w 2451541"/>
                  <a:gd name="connsiteY4" fmla="*/ 107157 h 385763"/>
                  <a:gd name="connsiteX5" fmla="*/ 450056 w 2451541"/>
                  <a:gd name="connsiteY5" fmla="*/ 142875 h 385763"/>
                  <a:gd name="connsiteX6" fmla="*/ 14287 w 2451541"/>
                  <a:gd name="connsiteY6" fmla="*/ 0 h 385763"/>
                  <a:gd name="connsiteX0" fmla="*/ 4762 w 2451541"/>
                  <a:gd name="connsiteY0" fmla="*/ 0 h 383382"/>
                  <a:gd name="connsiteX1" fmla="*/ 0 w 2451541"/>
                  <a:gd name="connsiteY1" fmla="*/ 142876 h 383382"/>
                  <a:gd name="connsiteX2" fmla="*/ 435769 w 2451541"/>
                  <a:gd name="connsiteY2" fmla="*/ 383382 h 383382"/>
                  <a:gd name="connsiteX3" fmla="*/ 2419350 w 2451541"/>
                  <a:gd name="connsiteY3" fmla="*/ 319088 h 383382"/>
                  <a:gd name="connsiteX4" fmla="*/ 2419350 w 2451541"/>
                  <a:gd name="connsiteY4" fmla="*/ 104776 h 383382"/>
                  <a:gd name="connsiteX5" fmla="*/ 450056 w 2451541"/>
                  <a:gd name="connsiteY5" fmla="*/ 140494 h 383382"/>
                  <a:gd name="connsiteX6" fmla="*/ 4762 w 2451541"/>
                  <a:gd name="connsiteY6" fmla="*/ 0 h 383382"/>
                  <a:gd name="connsiteX0" fmla="*/ 4762 w 2451541"/>
                  <a:gd name="connsiteY0" fmla="*/ 0 h 383382"/>
                  <a:gd name="connsiteX1" fmla="*/ 0 w 2451541"/>
                  <a:gd name="connsiteY1" fmla="*/ 142876 h 383382"/>
                  <a:gd name="connsiteX2" fmla="*/ 435769 w 2451541"/>
                  <a:gd name="connsiteY2" fmla="*/ 383382 h 383382"/>
                  <a:gd name="connsiteX3" fmla="*/ 2419350 w 2451541"/>
                  <a:gd name="connsiteY3" fmla="*/ 319088 h 383382"/>
                  <a:gd name="connsiteX4" fmla="*/ 2419350 w 2451541"/>
                  <a:gd name="connsiteY4" fmla="*/ 104776 h 383382"/>
                  <a:gd name="connsiteX5" fmla="*/ 450056 w 2451541"/>
                  <a:gd name="connsiteY5" fmla="*/ 140494 h 383382"/>
                  <a:gd name="connsiteX6" fmla="*/ 4762 w 2451541"/>
                  <a:gd name="connsiteY6" fmla="*/ 0 h 383382"/>
                  <a:gd name="connsiteX0" fmla="*/ 11905 w 2458684"/>
                  <a:gd name="connsiteY0" fmla="*/ 0 h 383382"/>
                  <a:gd name="connsiteX1" fmla="*/ 0 w 2458684"/>
                  <a:gd name="connsiteY1" fmla="*/ 138114 h 383382"/>
                  <a:gd name="connsiteX2" fmla="*/ 442912 w 2458684"/>
                  <a:gd name="connsiteY2" fmla="*/ 383382 h 383382"/>
                  <a:gd name="connsiteX3" fmla="*/ 2426493 w 2458684"/>
                  <a:gd name="connsiteY3" fmla="*/ 319088 h 383382"/>
                  <a:gd name="connsiteX4" fmla="*/ 2426493 w 2458684"/>
                  <a:gd name="connsiteY4" fmla="*/ 104776 h 383382"/>
                  <a:gd name="connsiteX5" fmla="*/ 457199 w 2458684"/>
                  <a:gd name="connsiteY5" fmla="*/ 140494 h 383382"/>
                  <a:gd name="connsiteX6" fmla="*/ 11905 w 2458684"/>
                  <a:gd name="connsiteY6" fmla="*/ 0 h 383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58684" h="383382">
                    <a:moveTo>
                      <a:pt x="11905" y="0"/>
                    </a:moveTo>
                    <a:cubicBezTo>
                      <a:pt x="25399" y="53182"/>
                      <a:pt x="19843" y="123033"/>
                      <a:pt x="0" y="138114"/>
                    </a:cubicBezTo>
                    <a:lnTo>
                      <a:pt x="442912" y="383382"/>
                    </a:lnTo>
                    <a:lnTo>
                      <a:pt x="2426493" y="319088"/>
                    </a:lnTo>
                    <a:cubicBezTo>
                      <a:pt x="2466181" y="277813"/>
                      <a:pt x="2472531" y="174625"/>
                      <a:pt x="2426493" y="104776"/>
                    </a:cubicBezTo>
                    <a:lnTo>
                      <a:pt x="457199" y="140494"/>
                    </a:lnTo>
                    <a:lnTo>
                      <a:pt x="11905" y="0"/>
                    </a:lnTo>
                    <a:close/>
                  </a:path>
                </a:pathLst>
              </a:custGeom>
              <a:solidFill>
                <a:schemeClr val="bg1">
                  <a:lumMod val="95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dirty="0"/>
              </a:p>
            </p:txBody>
          </p:sp>
        </p:grpSp>
      </p:grpSp>
      <p:sp>
        <p:nvSpPr>
          <p:cNvPr id="104" name="TextBox 103">
            <a:extLst>
              <a:ext uri="{FF2B5EF4-FFF2-40B4-BE49-F238E27FC236}">
                <a16:creationId xmlns:a16="http://schemas.microsoft.com/office/drawing/2014/main" id="{27223765-ED79-4C8E-85AE-E6B1B9015922}"/>
              </a:ext>
            </a:extLst>
          </p:cNvPr>
          <p:cNvSpPr txBox="1"/>
          <p:nvPr/>
        </p:nvSpPr>
        <p:spPr>
          <a:xfrm>
            <a:off x="4212090" y="1175325"/>
            <a:ext cx="3340665" cy="461665"/>
          </a:xfrm>
          <a:prstGeom prst="rect">
            <a:avLst/>
          </a:prstGeom>
          <a:noFill/>
        </p:spPr>
        <p:txBody>
          <a:bodyPr wrap="square" rtlCol="0">
            <a:spAutoFit/>
          </a:bodyPr>
          <a:lstStyle/>
          <a:p>
            <a:pPr algn="ctr"/>
            <a:r>
              <a:rPr lang="en-US" altLang="ko-KR" sz="2400" b="1" dirty="0">
                <a:cs typeface="Arial" pitchFamily="34" charset="0"/>
              </a:rPr>
              <a:t>EXCEL-LENCE</a:t>
            </a:r>
            <a:endParaRPr lang="ko-KR" altLang="en-US" sz="2400" b="1" dirty="0">
              <a:cs typeface="Arial" pitchFamily="34" charset="0"/>
            </a:endParaRPr>
          </a:p>
        </p:txBody>
      </p:sp>
      <p:sp>
        <p:nvSpPr>
          <p:cNvPr id="6" name="ZoneTexte 5">
            <a:extLst>
              <a:ext uri="{FF2B5EF4-FFF2-40B4-BE49-F238E27FC236}">
                <a16:creationId xmlns:a16="http://schemas.microsoft.com/office/drawing/2014/main" id="{021E889D-7C5F-46C0-9269-C9B983D29B6A}"/>
              </a:ext>
            </a:extLst>
          </p:cNvPr>
          <p:cNvSpPr txBox="1"/>
          <p:nvPr/>
        </p:nvSpPr>
        <p:spPr>
          <a:xfrm>
            <a:off x="309815" y="1978679"/>
            <a:ext cx="3026717" cy="923330"/>
          </a:xfrm>
          <a:prstGeom prst="rect">
            <a:avLst/>
          </a:prstGeom>
          <a:noFill/>
        </p:spPr>
        <p:txBody>
          <a:bodyPr wrap="square" rtlCol="0">
            <a:spAutoFit/>
          </a:bodyPr>
          <a:lstStyle/>
          <a:p>
            <a:r>
              <a:rPr lang="fr-FR" sz="1800" dirty="0">
                <a:effectLst/>
                <a:latin typeface="Times New Roman" panose="02020603050405020304" pitchFamily="18" charset="0"/>
                <a:ea typeface="Times New Roman" panose="02020603050405020304" pitchFamily="18" charset="0"/>
                <a:cs typeface="Arial" panose="020B0604020202020204" pitchFamily="34" charset="0"/>
              </a:rPr>
              <a:t> EXCEL-LENCE est une entreprise tunisienne fondée en 2018. </a:t>
            </a:r>
            <a:endParaRPr lang="fr-FR" dirty="0"/>
          </a:p>
        </p:txBody>
      </p:sp>
      <p:sp>
        <p:nvSpPr>
          <p:cNvPr id="63" name="ZoneTexte 62">
            <a:extLst>
              <a:ext uri="{FF2B5EF4-FFF2-40B4-BE49-F238E27FC236}">
                <a16:creationId xmlns:a16="http://schemas.microsoft.com/office/drawing/2014/main" id="{D532A274-9B58-4BD9-B253-78AC8F7C9326}"/>
              </a:ext>
            </a:extLst>
          </p:cNvPr>
          <p:cNvSpPr txBox="1"/>
          <p:nvPr/>
        </p:nvSpPr>
        <p:spPr>
          <a:xfrm>
            <a:off x="8487175" y="2081999"/>
            <a:ext cx="3096912" cy="923330"/>
          </a:xfrm>
          <a:prstGeom prst="rect">
            <a:avLst/>
          </a:prstGeom>
          <a:noFill/>
        </p:spPr>
        <p:txBody>
          <a:bodyPr wrap="square" rtlCol="0">
            <a:spAutoFit/>
          </a:bodyPr>
          <a:lstStyle/>
          <a:p>
            <a:pPr algn="ctr"/>
            <a:r>
              <a:rPr lang="fr-FR" dirty="0">
                <a:latin typeface="Times New Roman" panose="02020603050405020304" pitchFamily="18" charset="0"/>
                <a:ea typeface="Times New Roman" panose="02020603050405020304" pitchFamily="18" charset="0"/>
                <a:cs typeface="Arial" panose="020B0604020202020204" pitchFamily="34" charset="0"/>
              </a:rPr>
              <a:t>D</a:t>
            </a:r>
            <a:r>
              <a:rPr lang="fr-FR" sz="1800" dirty="0">
                <a:effectLst/>
                <a:latin typeface="Times New Roman" panose="02020603050405020304" pitchFamily="18" charset="0"/>
                <a:ea typeface="Times New Roman" panose="02020603050405020304" pitchFamily="18" charset="0"/>
                <a:cs typeface="Arial" panose="020B0604020202020204" pitchFamily="34" charset="0"/>
              </a:rPr>
              <a:t>évelopper des fichiers et des applications compatibles avec les besoins des clients</a:t>
            </a:r>
            <a:endParaRPr lang="fr-FR" dirty="0"/>
          </a:p>
        </p:txBody>
      </p:sp>
      <p:sp>
        <p:nvSpPr>
          <p:cNvPr id="77" name="ZoneTexte 76">
            <a:extLst>
              <a:ext uri="{FF2B5EF4-FFF2-40B4-BE49-F238E27FC236}">
                <a16:creationId xmlns:a16="http://schemas.microsoft.com/office/drawing/2014/main" id="{4B767D5D-D906-4435-BBE7-D322AFA4B602}"/>
              </a:ext>
            </a:extLst>
          </p:cNvPr>
          <p:cNvSpPr txBox="1"/>
          <p:nvPr/>
        </p:nvSpPr>
        <p:spPr>
          <a:xfrm>
            <a:off x="524130" y="5238614"/>
            <a:ext cx="2943946" cy="1200329"/>
          </a:xfrm>
          <a:prstGeom prst="rect">
            <a:avLst/>
          </a:prstGeom>
          <a:noFill/>
        </p:spPr>
        <p:txBody>
          <a:bodyPr wrap="square" rtlCol="0">
            <a:spAutoFit/>
          </a:bodyPr>
          <a:lstStyle/>
          <a:p>
            <a:r>
              <a:rPr lang="fr-FR" b="0" dirty="0">
                <a:effectLst/>
                <a:latin typeface="Times New Roman" panose="02020603050405020304" pitchFamily="18" charset="0"/>
                <a:ea typeface="Times New Roman" panose="02020603050405020304" pitchFamily="18" charset="0"/>
                <a:cs typeface="Times New Roman" panose="02020603050405020304" pitchFamily="18" charset="0"/>
              </a:rPr>
              <a:t>Le service principal de cette entreprise est basé sur la partie développement VBA </a:t>
            </a:r>
            <a:r>
              <a:rPr lang="fr-FR" sz="1800" b="0" dirty="0">
                <a:effectLst/>
                <a:latin typeface="Times New Roman" panose="02020603050405020304" pitchFamily="18" charset="0"/>
                <a:ea typeface="Times New Roman" panose="02020603050405020304" pitchFamily="18" charset="0"/>
                <a:cs typeface="Times New Roman" panose="02020603050405020304" pitchFamily="18" charset="0"/>
              </a:rPr>
              <a:t>.</a:t>
            </a:r>
            <a:endParaRPr lang="fr-FR" sz="1800" b="1" dirty="0">
              <a:effectLst/>
              <a:latin typeface="Cambria" panose="02040503050406030204" pitchFamily="18" charset="0"/>
              <a:ea typeface="Times New Roman" panose="02020603050405020304" pitchFamily="18" charset="0"/>
              <a:cs typeface="Times New Roman" panose="02020603050405020304" pitchFamily="18" charset="0"/>
            </a:endParaRPr>
          </a:p>
          <a:p>
            <a:endParaRPr lang="fr-FR" dirty="0"/>
          </a:p>
        </p:txBody>
      </p:sp>
      <p:sp>
        <p:nvSpPr>
          <p:cNvPr id="2" name="ZoneTexte 1">
            <a:extLst>
              <a:ext uri="{FF2B5EF4-FFF2-40B4-BE49-F238E27FC236}">
                <a16:creationId xmlns:a16="http://schemas.microsoft.com/office/drawing/2014/main" id="{8EA1A602-DB26-45A6-B91F-435314BB661B}"/>
              </a:ext>
            </a:extLst>
          </p:cNvPr>
          <p:cNvSpPr txBox="1"/>
          <p:nvPr/>
        </p:nvSpPr>
        <p:spPr>
          <a:xfrm>
            <a:off x="9272475" y="5129551"/>
            <a:ext cx="2196558" cy="1200329"/>
          </a:xfrm>
          <a:prstGeom prst="rect">
            <a:avLst/>
          </a:prstGeom>
          <a:noFill/>
        </p:spPr>
        <p:txBody>
          <a:bodyPr wrap="square" rtlCol="0">
            <a:spAutoFit/>
          </a:bodyPr>
          <a:lstStyle/>
          <a:p>
            <a:r>
              <a:rPr lang="fr-FR" dirty="0"/>
              <a:t>Partie conseil : Proposer des solutions aux clients</a:t>
            </a:r>
          </a:p>
        </p:txBody>
      </p:sp>
    </p:spTree>
    <p:extLst>
      <p:ext uri="{BB962C8B-B14F-4D97-AF65-F5344CB8AC3E}">
        <p14:creationId xmlns:p14="http://schemas.microsoft.com/office/powerpoint/2010/main" val="1279224923"/>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16BADBB9-F5EF-4CD2-9BA9-DE88AE8AFE5B}"/>
              </a:ext>
            </a:extLst>
          </p:cNvPr>
          <p:cNvSpPr>
            <a:spLocks noGrp="1"/>
          </p:cNvSpPr>
          <p:nvPr>
            <p:ph type="body" sz="quarter" idx="10"/>
          </p:nvPr>
        </p:nvSpPr>
        <p:spPr>
          <a:xfrm>
            <a:off x="164504" y="326257"/>
            <a:ext cx="6859148" cy="724247"/>
          </a:xfrm>
        </p:spPr>
        <p:txBody>
          <a:bodyPr/>
          <a:lstStyle/>
          <a:p>
            <a:pPr rtl="1"/>
            <a:r>
              <a:rPr lang="fr-FR" dirty="0"/>
              <a:t>Objectifs et Missions </a:t>
            </a:r>
          </a:p>
        </p:txBody>
      </p:sp>
      <p:pic>
        <p:nvPicPr>
          <p:cNvPr id="8" name="Image 7">
            <a:extLst>
              <a:ext uri="{FF2B5EF4-FFF2-40B4-BE49-F238E27FC236}">
                <a16:creationId xmlns:a16="http://schemas.microsoft.com/office/drawing/2014/main" id="{13249404-8641-40D7-B788-EEF5042CC6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2326" y="1457738"/>
            <a:ext cx="4032526" cy="4477656"/>
          </a:xfrm>
          <a:prstGeom prst="rect">
            <a:avLst/>
          </a:prstGeom>
        </p:spPr>
      </p:pic>
      <p:sp>
        <p:nvSpPr>
          <p:cNvPr id="3" name="ZoneTexte 2">
            <a:extLst>
              <a:ext uri="{FF2B5EF4-FFF2-40B4-BE49-F238E27FC236}">
                <a16:creationId xmlns:a16="http://schemas.microsoft.com/office/drawing/2014/main" id="{CFB975EC-02AD-408E-9F9E-D00B6ACAD778}"/>
              </a:ext>
            </a:extLst>
          </p:cNvPr>
          <p:cNvSpPr txBox="1"/>
          <p:nvPr/>
        </p:nvSpPr>
        <p:spPr>
          <a:xfrm>
            <a:off x="6283237" y="1254121"/>
            <a:ext cx="4399722" cy="2253630"/>
          </a:xfrm>
          <a:prstGeom prst="rect">
            <a:avLst/>
          </a:prstGeom>
          <a:noFill/>
        </p:spPr>
        <p:txBody>
          <a:bodyPr wrap="square" rtlCol="0">
            <a:spAutoFit/>
          </a:bodyPr>
          <a:lstStyle/>
          <a:p>
            <a:pPr marL="285750" indent="-285750">
              <a:lnSpc>
                <a:spcPct val="150000"/>
              </a:lnSpc>
              <a:spcAft>
                <a:spcPts val="1000"/>
              </a:spcAft>
              <a:buFont typeface="Courier New" panose="02070309020205020404" pitchFamily="49" charset="0"/>
              <a:buChar char="o"/>
            </a:pPr>
            <a:r>
              <a:rPr lang="fr-FR" sz="1800" dirty="0">
                <a:effectLst/>
                <a:latin typeface="Times New Roman" panose="02020603050405020304" pitchFamily="18" charset="0"/>
                <a:ea typeface="Times New Roman" panose="02020603050405020304" pitchFamily="18" charset="0"/>
                <a:cs typeface="Arial" panose="020B0604020202020204" pitchFamily="34" charset="0"/>
              </a:rPr>
              <a:t>la prise en charge des projets de digitalisation pour laisser leurs clients se focaliser sur leurs métiers </a:t>
            </a:r>
          </a:p>
          <a:p>
            <a:pPr marL="285750" indent="-285750">
              <a:lnSpc>
                <a:spcPct val="150000"/>
              </a:lnSpc>
              <a:spcAft>
                <a:spcPts val="1000"/>
              </a:spcAft>
              <a:buFont typeface="Courier New" panose="02070309020205020404" pitchFamily="49" charset="0"/>
              <a:buChar char="o"/>
            </a:pPr>
            <a:r>
              <a:rPr lang="fr-FR" sz="1800" dirty="0">
                <a:effectLst/>
                <a:latin typeface="Times New Roman" panose="02020603050405020304" pitchFamily="18" charset="0"/>
                <a:ea typeface="Times New Roman" panose="02020603050405020304" pitchFamily="18" charset="0"/>
                <a:cs typeface="Arial" panose="020B0604020202020204" pitchFamily="34" charset="0"/>
              </a:rPr>
              <a:t>bâtir des relations de partenariat avec les clients.   </a:t>
            </a:r>
            <a:endParaRPr lang="fr-FR" sz="1800" dirty="0">
              <a:effectLst/>
              <a:latin typeface="Calibri" panose="020F0502020204030204" pitchFamily="34" charset="0"/>
              <a:ea typeface="Times New Roman" panose="02020603050405020304" pitchFamily="18" charset="0"/>
              <a:cs typeface="Arial" panose="020B0604020202020204" pitchFamily="34" charset="0"/>
            </a:endParaRPr>
          </a:p>
        </p:txBody>
      </p:sp>
      <p:sp>
        <p:nvSpPr>
          <p:cNvPr id="4" name="ZoneTexte 3">
            <a:extLst>
              <a:ext uri="{FF2B5EF4-FFF2-40B4-BE49-F238E27FC236}">
                <a16:creationId xmlns:a16="http://schemas.microsoft.com/office/drawing/2014/main" id="{54006875-19B0-4362-A367-97321E186288}"/>
              </a:ext>
            </a:extLst>
          </p:cNvPr>
          <p:cNvSpPr txBox="1"/>
          <p:nvPr/>
        </p:nvSpPr>
        <p:spPr>
          <a:xfrm>
            <a:off x="5984812" y="3711368"/>
            <a:ext cx="5666861" cy="2585323"/>
          </a:xfrm>
          <a:prstGeom prst="rect">
            <a:avLst/>
          </a:prstGeom>
          <a:noFill/>
        </p:spPr>
        <p:txBody>
          <a:bodyPr wrap="square" rtlCol="0">
            <a:spAutoFit/>
          </a:bodyPr>
          <a:lstStyle/>
          <a:p>
            <a:pPr marL="285750" indent="-285750">
              <a:buFont typeface="Courier New" panose="02070309020205020404" pitchFamily="49" charset="0"/>
              <a:buChar char="o"/>
            </a:pPr>
            <a:r>
              <a:rPr lang="fr-FR" dirty="0">
                <a:latin typeface="Times New Roman" panose="02020603050405020304" pitchFamily="18" charset="0"/>
                <a:ea typeface="Times New Roman" panose="02020603050405020304" pitchFamily="18" charset="0"/>
                <a:cs typeface="Arial" panose="020B0604020202020204" pitchFamily="34" charset="0"/>
              </a:rPr>
              <a:t>L</a:t>
            </a:r>
            <a:r>
              <a:rPr lang="fr-FR" sz="1800" dirty="0">
                <a:effectLst/>
                <a:latin typeface="Times New Roman" panose="02020603050405020304" pitchFamily="18" charset="0"/>
                <a:ea typeface="Times New Roman" panose="02020603050405020304" pitchFamily="18" charset="0"/>
                <a:cs typeface="Arial" panose="020B0604020202020204" pitchFamily="34" charset="0"/>
              </a:rPr>
              <a:t>’automatisation des processus en bénéficiant de la puissance de logiciel Excel</a:t>
            </a:r>
          </a:p>
          <a:p>
            <a:endParaRPr lang="fr-FR" dirty="0">
              <a:latin typeface="Times New Roman" panose="02020603050405020304" pitchFamily="18" charset="0"/>
              <a:ea typeface="Times New Roman" panose="02020603050405020304" pitchFamily="18" charset="0"/>
              <a:cs typeface="Arial" panose="020B0604020202020204" pitchFamily="34" charset="0"/>
            </a:endParaRPr>
          </a:p>
          <a:p>
            <a:pPr marL="285750" indent="-285750">
              <a:buFont typeface="Courier New" panose="02070309020205020404" pitchFamily="49" charset="0"/>
              <a:buChar char="o"/>
            </a:pPr>
            <a:r>
              <a:rPr lang="fr-FR" sz="1800" dirty="0">
                <a:effectLst/>
                <a:latin typeface="Times New Roman" panose="02020603050405020304" pitchFamily="18" charset="0"/>
                <a:ea typeface="Times New Roman" panose="02020603050405020304" pitchFamily="18" charset="0"/>
                <a:cs typeface="Arial" panose="020B0604020202020204" pitchFamily="34" charset="0"/>
              </a:rPr>
              <a:t> Partager son expertise dans le cadre de sessions de formations en Excel avancé et en programmation VBA </a:t>
            </a:r>
          </a:p>
          <a:p>
            <a:pPr marL="285750" indent="-285750">
              <a:buFont typeface="Courier New" panose="02070309020205020404" pitchFamily="49" charset="0"/>
              <a:buChar char="o"/>
            </a:pPr>
            <a:endParaRPr lang="fr-FR" sz="1800" dirty="0">
              <a:effectLst/>
              <a:latin typeface="Times New Roman" panose="02020603050405020304" pitchFamily="18" charset="0"/>
              <a:ea typeface="Times New Roman" panose="02020603050405020304" pitchFamily="18" charset="0"/>
              <a:cs typeface="Arial" panose="020B0604020202020204" pitchFamily="34" charset="0"/>
            </a:endParaRPr>
          </a:p>
          <a:p>
            <a:pPr marL="285750" indent="-285750">
              <a:buFont typeface="Courier New" panose="02070309020205020404" pitchFamily="49" charset="0"/>
              <a:buChar char="o"/>
            </a:pPr>
            <a:r>
              <a:rPr lang="fr-FR" dirty="0">
                <a:latin typeface="Times New Roman" panose="02020603050405020304" pitchFamily="18" charset="0"/>
                <a:ea typeface="Times New Roman" panose="02020603050405020304" pitchFamily="18" charset="0"/>
                <a:cs typeface="Arial" panose="020B0604020202020204" pitchFamily="34" charset="0"/>
              </a:rPr>
              <a:t>O</a:t>
            </a:r>
            <a:r>
              <a:rPr lang="fr-FR" sz="1800" dirty="0">
                <a:effectLst/>
                <a:latin typeface="Times New Roman" panose="02020603050405020304" pitchFamily="18" charset="0"/>
                <a:ea typeface="Times New Roman" panose="02020603050405020304" pitchFamily="18" charset="0"/>
                <a:cs typeface="Arial" panose="020B0604020202020204" pitchFamily="34" charset="0"/>
              </a:rPr>
              <a:t>ptimiser les fichiers Excel utilisées dans certaines entreprises et les rendre plus professionnels.</a:t>
            </a:r>
            <a:endParaRPr lang="fr-FR" sz="1800" dirty="0">
              <a:effectLst/>
              <a:latin typeface="Calibri" panose="020F0502020204030204" pitchFamily="34" charset="0"/>
              <a:ea typeface="Times New Roman" panose="02020603050405020304" pitchFamily="18" charset="0"/>
              <a:cs typeface="Arial" panose="020B0604020202020204" pitchFamily="34" charset="0"/>
            </a:endParaRPr>
          </a:p>
          <a:p>
            <a:endParaRPr lang="fr-FR" dirty="0"/>
          </a:p>
        </p:txBody>
      </p:sp>
    </p:spTree>
    <p:extLst>
      <p:ext uri="{BB962C8B-B14F-4D97-AF65-F5344CB8AC3E}">
        <p14:creationId xmlns:p14="http://schemas.microsoft.com/office/powerpoint/2010/main" val="2468235861"/>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A59DBAF6-0E32-4DEC-AAD0-EC4E5F5ED5E8}"/>
              </a:ext>
            </a:extLst>
          </p:cNvPr>
          <p:cNvSpPr>
            <a:spLocks noGrp="1"/>
          </p:cNvSpPr>
          <p:nvPr>
            <p:ph type="body" sz="quarter" idx="10"/>
          </p:nvPr>
        </p:nvSpPr>
        <p:spPr>
          <a:xfrm>
            <a:off x="1413166" y="2189018"/>
            <a:ext cx="7148945" cy="2105890"/>
          </a:xfrm>
        </p:spPr>
        <p:txBody>
          <a:bodyPr/>
          <a:lstStyle/>
          <a:p>
            <a:pPr algn="l"/>
            <a:r>
              <a:rPr lang="fr-FR" dirty="0"/>
              <a:t>C’est quoi une ERP </a:t>
            </a:r>
          </a:p>
        </p:txBody>
      </p:sp>
      <p:pic>
        <p:nvPicPr>
          <p:cNvPr id="6" name="Image 5">
            <a:extLst>
              <a:ext uri="{FF2B5EF4-FFF2-40B4-BE49-F238E27FC236}">
                <a16:creationId xmlns:a16="http://schemas.microsoft.com/office/drawing/2014/main" id="{10ECC5CC-0DB3-414B-8BAF-07A5DA7D78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91053" y="1367787"/>
            <a:ext cx="3643746" cy="4520393"/>
          </a:xfrm>
          <a:prstGeom prst="rect">
            <a:avLst/>
          </a:prstGeom>
        </p:spPr>
      </p:pic>
    </p:spTree>
    <p:extLst>
      <p:ext uri="{BB962C8B-B14F-4D97-AF65-F5344CB8AC3E}">
        <p14:creationId xmlns:p14="http://schemas.microsoft.com/office/powerpoint/2010/main" val="2985495475"/>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Group 49">
            <a:extLst>
              <a:ext uri="{FF2B5EF4-FFF2-40B4-BE49-F238E27FC236}">
                <a16:creationId xmlns:a16="http://schemas.microsoft.com/office/drawing/2014/main" id="{BB5C20CB-2DBB-475A-80FF-512B3D7042A4}"/>
              </a:ext>
            </a:extLst>
          </p:cNvPr>
          <p:cNvGrpSpPr/>
          <p:nvPr/>
        </p:nvGrpSpPr>
        <p:grpSpPr>
          <a:xfrm rot="5400000">
            <a:off x="3576992" y="2059336"/>
            <a:ext cx="4253273" cy="2824937"/>
            <a:chOff x="3970837" y="2471754"/>
            <a:chExt cx="4253273" cy="2824937"/>
          </a:xfrm>
        </p:grpSpPr>
        <p:cxnSp>
          <p:nvCxnSpPr>
            <p:cNvPr id="51" name="Elbow Connector 31">
              <a:extLst>
                <a:ext uri="{FF2B5EF4-FFF2-40B4-BE49-F238E27FC236}">
                  <a16:creationId xmlns:a16="http://schemas.microsoft.com/office/drawing/2014/main" id="{F87D8645-036B-4F88-9597-861E8DF857D3}"/>
                </a:ext>
              </a:extLst>
            </p:cNvPr>
            <p:cNvCxnSpPr>
              <a:cxnSpLocks/>
            </p:cNvCxnSpPr>
            <p:nvPr/>
          </p:nvCxnSpPr>
          <p:spPr>
            <a:xfrm flipH="1" flipV="1">
              <a:off x="4622905" y="3760170"/>
              <a:ext cx="611933" cy="1502122"/>
            </a:xfrm>
            <a:prstGeom prst="bentConnector4">
              <a:avLst>
                <a:gd name="adj1" fmla="val 1624"/>
                <a:gd name="adj2" fmla="val 57086"/>
              </a:avLst>
            </a:prstGeom>
            <a:ln w="22225">
              <a:solidFill>
                <a:schemeClr val="accent2"/>
              </a:solidFill>
              <a:headEnd type="oval"/>
            </a:ln>
          </p:spPr>
          <p:style>
            <a:lnRef idx="1">
              <a:schemeClr val="accent1"/>
            </a:lnRef>
            <a:fillRef idx="0">
              <a:schemeClr val="accent1"/>
            </a:fillRef>
            <a:effectRef idx="0">
              <a:schemeClr val="accent1"/>
            </a:effectRef>
            <a:fontRef idx="minor">
              <a:schemeClr val="tx1"/>
            </a:fontRef>
          </p:style>
        </p:cxnSp>
        <p:sp>
          <p:nvSpPr>
            <p:cNvPr id="52" name="Circle: Hollow 51">
              <a:extLst>
                <a:ext uri="{FF2B5EF4-FFF2-40B4-BE49-F238E27FC236}">
                  <a16:creationId xmlns:a16="http://schemas.microsoft.com/office/drawing/2014/main" id="{3EAAA443-7555-431F-AC84-7E555BD8E07C}"/>
                </a:ext>
              </a:extLst>
            </p:cNvPr>
            <p:cNvSpPr/>
            <p:nvPr/>
          </p:nvSpPr>
          <p:spPr>
            <a:xfrm>
              <a:off x="3970837" y="2480992"/>
              <a:ext cx="1281353" cy="1281353"/>
            </a:xfrm>
            <a:prstGeom prst="donut">
              <a:avLst>
                <a:gd name="adj" fmla="val 94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85000"/>
                    <a:lumOff val="15000"/>
                  </a:schemeClr>
                </a:solidFill>
              </a:endParaRPr>
            </a:p>
          </p:txBody>
        </p:sp>
        <p:sp>
          <p:nvSpPr>
            <p:cNvPr id="53" name="Circle: Hollow 52">
              <a:extLst>
                <a:ext uri="{FF2B5EF4-FFF2-40B4-BE49-F238E27FC236}">
                  <a16:creationId xmlns:a16="http://schemas.microsoft.com/office/drawing/2014/main" id="{87B9DE86-1DBB-40A5-9978-A5F2E3B79718}"/>
                </a:ext>
              </a:extLst>
            </p:cNvPr>
            <p:cNvSpPr/>
            <p:nvPr/>
          </p:nvSpPr>
          <p:spPr>
            <a:xfrm>
              <a:off x="5456797" y="2476373"/>
              <a:ext cx="1281353" cy="1281353"/>
            </a:xfrm>
            <a:prstGeom prst="donut">
              <a:avLst>
                <a:gd name="adj" fmla="val 9414"/>
              </a:avLst>
            </a:prstGeom>
            <a:solidFill>
              <a:srgbClr val="66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85000"/>
                    <a:lumOff val="15000"/>
                  </a:schemeClr>
                </a:solidFill>
              </a:endParaRPr>
            </a:p>
          </p:txBody>
        </p:sp>
        <p:sp>
          <p:nvSpPr>
            <p:cNvPr id="55" name="Circle: Hollow 54">
              <a:extLst>
                <a:ext uri="{FF2B5EF4-FFF2-40B4-BE49-F238E27FC236}">
                  <a16:creationId xmlns:a16="http://schemas.microsoft.com/office/drawing/2014/main" id="{82503A44-B454-4932-96EB-E808EB9C10FC}"/>
                </a:ext>
              </a:extLst>
            </p:cNvPr>
            <p:cNvSpPr/>
            <p:nvPr/>
          </p:nvSpPr>
          <p:spPr>
            <a:xfrm>
              <a:off x="6942757" y="2471754"/>
              <a:ext cx="1281353" cy="1281353"/>
            </a:xfrm>
            <a:prstGeom prst="donut">
              <a:avLst>
                <a:gd name="adj" fmla="val 9414"/>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85000"/>
                    <a:lumOff val="15000"/>
                  </a:schemeClr>
                </a:solidFill>
              </a:endParaRPr>
            </a:p>
          </p:txBody>
        </p:sp>
        <p:cxnSp>
          <p:nvCxnSpPr>
            <p:cNvPr id="56" name="Straight Arrow Connector 55">
              <a:extLst>
                <a:ext uri="{FF2B5EF4-FFF2-40B4-BE49-F238E27FC236}">
                  <a16:creationId xmlns:a16="http://schemas.microsoft.com/office/drawing/2014/main" id="{5FA316BB-F94A-445F-BFC3-110BC78DEDD0}"/>
                </a:ext>
              </a:extLst>
            </p:cNvPr>
            <p:cNvCxnSpPr>
              <a:cxnSpLocks/>
              <a:stCxn id="53" idx="4"/>
            </p:cNvCxnSpPr>
            <p:nvPr/>
          </p:nvCxnSpPr>
          <p:spPr>
            <a:xfrm flipH="1">
              <a:off x="6097473" y="3757726"/>
              <a:ext cx="1" cy="1538965"/>
            </a:xfrm>
            <a:prstGeom prst="straightConnector1">
              <a:avLst/>
            </a:prstGeom>
            <a:ln w="22225">
              <a:solidFill>
                <a:srgbClr val="6699FF"/>
              </a:solidFill>
              <a:tailEnd type="oval"/>
            </a:ln>
          </p:spPr>
          <p:style>
            <a:lnRef idx="1">
              <a:schemeClr val="accent1"/>
            </a:lnRef>
            <a:fillRef idx="0">
              <a:schemeClr val="accent1"/>
            </a:fillRef>
            <a:effectRef idx="0">
              <a:schemeClr val="accent1"/>
            </a:effectRef>
            <a:fontRef idx="minor">
              <a:schemeClr val="tx1"/>
            </a:fontRef>
          </p:style>
        </p:cxnSp>
        <p:cxnSp>
          <p:nvCxnSpPr>
            <p:cNvPr id="57" name="Elbow Connector 31">
              <a:extLst>
                <a:ext uri="{FF2B5EF4-FFF2-40B4-BE49-F238E27FC236}">
                  <a16:creationId xmlns:a16="http://schemas.microsoft.com/office/drawing/2014/main" id="{C9E0F88F-E8E8-4623-807C-0952C863E11F}"/>
                </a:ext>
              </a:extLst>
            </p:cNvPr>
            <p:cNvCxnSpPr>
              <a:cxnSpLocks/>
            </p:cNvCxnSpPr>
            <p:nvPr/>
          </p:nvCxnSpPr>
          <p:spPr>
            <a:xfrm rot="10800000" flipH="1">
              <a:off x="6993023" y="3760171"/>
              <a:ext cx="611933" cy="1502122"/>
            </a:xfrm>
            <a:prstGeom prst="bentConnector4">
              <a:avLst>
                <a:gd name="adj1" fmla="val 1624"/>
                <a:gd name="adj2" fmla="val 57086"/>
              </a:avLst>
            </a:prstGeom>
            <a:ln w="22225">
              <a:solidFill>
                <a:schemeClr val="accent2"/>
              </a:solidFill>
              <a:headEnd type="oval"/>
            </a:ln>
          </p:spPr>
          <p:style>
            <a:lnRef idx="1">
              <a:schemeClr val="accent1"/>
            </a:lnRef>
            <a:fillRef idx="0">
              <a:schemeClr val="accent1"/>
            </a:fillRef>
            <a:effectRef idx="0">
              <a:schemeClr val="accent1"/>
            </a:effectRef>
            <a:fontRef idx="minor">
              <a:schemeClr val="tx1"/>
            </a:fontRef>
          </p:style>
        </p:cxnSp>
      </p:grpSp>
      <p:sp>
        <p:nvSpPr>
          <p:cNvPr id="58" name="TextBox 57">
            <a:extLst>
              <a:ext uri="{FF2B5EF4-FFF2-40B4-BE49-F238E27FC236}">
                <a16:creationId xmlns:a16="http://schemas.microsoft.com/office/drawing/2014/main" id="{28BF1923-9486-4938-B041-387642A1635D}"/>
              </a:ext>
            </a:extLst>
          </p:cNvPr>
          <p:cNvSpPr txBox="1"/>
          <p:nvPr/>
        </p:nvSpPr>
        <p:spPr>
          <a:xfrm>
            <a:off x="5953120" y="1640314"/>
            <a:ext cx="1044600" cy="584775"/>
          </a:xfrm>
          <a:prstGeom prst="rect">
            <a:avLst/>
          </a:prstGeom>
          <a:noFill/>
        </p:spPr>
        <p:txBody>
          <a:bodyPr wrap="square" rtlCol="0">
            <a:spAutoFit/>
          </a:bodyPr>
          <a:lstStyle/>
          <a:p>
            <a:pPr algn="ctr"/>
            <a:r>
              <a:rPr lang="en-US" altLang="ko-KR" sz="3200" dirty="0">
                <a:solidFill>
                  <a:schemeClr val="tx1">
                    <a:lumMod val="85000"/>
                    <a:lumOff val="15000"/>
                  </a:schemeClr>
                </a:solidFill>
                <a:cs typeface="Calibri" pitchFamily="34" charset="0"/>
              </a:rPr>
              <a:t>E</a:t>
            </a:r>
          </a:p>
        </p:txBody>
      </p:sp>
      <p:sp>
        <p:nvSpPr>
          <p:cNvPr id="59" name="TextBox 58">
            <a:extLst>
              <a:ext uri="{FF2B5EF4-FFF2-40B4-BE49-F238E27FC236}">
                <a16:creationId xmlns:a16="http://schemas.microsoft.com/office/drawing/2014/main" id="{BCCBA416-C939-4C86-B3D5-9186697BA4E6}"/>
              </a:ext>
            </a:extLst>
          </p:cNvPr>
          <p:cNvSpPr txBox="1"/>
          <p:nvPr/>
        </p:nvSpPr>
        <p:spPr>
          <a:xfrm>
            <a:off x="5943882" y="4673321"/>
            <a:ext cx="1044600" cy="584775"/>
          </a:xfrm>
          <a:prstGeom prst="rect">
            <a:avLst/>
          </a:prstGeom>
          <a:noFill/>
        </p:spPr>
        <p:txBody>
          <a:bodyPr wrap="square" rtlCol="0">
            <a:spAutoFit/>
          </a:bodyPr>
          <a:lstStyle/>
          <a:p>
            <a:pPr algn="ctr"/>
            <a:r>
              <a:rPr lang="en-US" altLang="ko-KR" sz="3200" dirty="0">
                <a:solidFill>
                  <a:schemeClr val="tx1">
                    <a:lumMod val="85000"/>
                    <a:lumOff val="15000"/>
                  </a:schemeClr>
                </a:solidFill>
                <a:cs typeface="Calibri" pitchFamily="34" charset="0"/>
              </a:rPr>
              <a:t>P</a:t>
            </a:r>
          </a:p>
        </p:txBody>
      </p:sp>
      <p:sp>
        <p:nvSpPr>
          <p:cNvPr id="60" name="TextBox 59">
            <a:extLst>
              <a:ext uri="{FF2B5EF4-FFF2-40B4-BE49-F238E27FC236}">
                <a16:creationId xmlns:a16="http://schemas.microsoft.com/office/drawing/2014/main" id="{0E97063C-BEBA-462B-9A9D-FF76684076A3}"/>
              </a:ext>
            </a:extLst>
          </p:cNvPr>
          <p:cNvSpPr txBox="1"/>
          <p:nvPr/>
        </p:nvSpPr>
        <p:spPr>
          <a:xfrm>
            <a:off x="5953120" y="3136612"/>
            <a:ext cx="1044600" cy="584775"/>
          </a:xfrm>
          <a:prstGeom prst="rect">
            <a:avLst/>
          </a:prstGeom>
          <a:noFill/>
        </p:spPr>
        <p:txBody>
          <a:bodyPr wrap="square" rtlCol="0">
            <a:spAutoFit/>
          </a:bodyPr>
          <a:lstStyle/>
          <a:p>
            <a:pPr algn="ctr"/>
            <a:r>
              <a:rPr lang="en-US" altLang="ko-KR" sz="3200" dirty="0">
                <a:solidFill>
                  <a:schemeClr val="tx1">
                    <a:lumMod val="85000"/>
                    <a:lumOff val="15000"/>
                  </a:schemeClr>
                </a:solidFill>
                <a:cs typeface="Calibri" pitchFamily="34" charset="0"/>
              </a:rPr>
              <a:t>R</a:t>
            </a:r>
          </a:p>
        </p:txBody>
      </p:sp>
      <p:sp>
        <p:nvSpPr>
          <p:cNvPr id="63" name="TextBox 62">
            <a:extLst>
              <a:ext uri="{FF2B5EF4-FFF2-40B4-BE49-F238E27FC236}">
                <a16:creationId xmlns:a16="http://schemas.microsoft.com/office/drawing/2014/main" id="{498F04E7-1AEE-4A96-8DE6-073B9E980FF0}"/>
              </a:ext>
            </a:extLst>
          </p:cNvPr>
          <p:cNvSpPr txBox="1"/>
          <p:nvPr/>
        </p:nvSpPr>
        <p:spPr>
          <a:xfrm>
            <a:off x="7232297" y="1598110"/>
            <a:ext cx="3925685" cy="584775"/>
          </a:xfrm>
          <a:prstGeom prst="rect">
            <a:avLst/>
          </a:prstGeom>
          <a:noFill/>
        </p:spPr>
        <p:txBody>
          <a:bodyPr wrap="square" rtlCol="0">
            <a:spAutoFit/>
          </a:bodyPr>
          <a:lstStyle/>
          <a:p>
            <a:r>
              <a:rPr lang="fr-FR" altLang="ko-KR" sz="3200" b="1" dirty="0">
                <a:solidFill>
                  <a:schemeClr val="tx1">
                    <a:lumMod val="85000"/>
                    <a:lumOff val="15000"/>
                  </a:schemeClr>
                </a:solidFill>
                <a:cs typeface="Arial" pitchFamily="34" charset="0"/>
              </a:rPr>
              <a:t>Entreprise</a:t>
            </a:r>
            <a:r>
              <a:rPr lang="fr-FR" altLang="ko-KR" sz="1200" b="1" dirty="0">
                <a:solidFill>
                  <a:schemeClr val="tx1">
                    <a:lumMod val="85000"/>
                    <a:lumOff val="15000"/>
                  </a:schemeClr>
                </a:solidFill>
                <a:cs typeface="Arial" pitchFamily="34" charset="0"/>
              </a:rPr>
              <a:t> </a:t>
            </a:r>
            <a:endParaRPr lang="ko-KR" altLang="en-US" sz="1200" b="1" dirty="0">
              <a:solidFill>
                <a:schemeClr val="tx1">
                  <a:lumMod val="85000"/>
                  <a:lumOff val="15000"/>
                </a:schemeClr>
              </a:solidFill>
              <a:cs typeface="Arial" pitchFamily="34" charset="0"/>
            </a:endParaRPr>
          </a:p>
        </p:txBody>
      </p:sp>
      <p:grpSp>
        <p:nvGrpSpPr>
          <p:cNvPr id="64" name="Group 63">
            <a:extLst>
              <a:ext uri="{FF2B5EF4-FFF2-40B4-BE49-F238E27FC236}">
                <a16:creationId xmlns:a16="http://schemas.microsoft.com/office/drawing/2014/main" id="{41E36F60-30B9-4A28-9470-08DCF1C4E397}"/>
              </a:ext>
            </a:extLst>
          </p:cNvPr>
          <p:cNvGrpSpPr/>
          <p:nvPr/>
        </p:nvGrpSpPr>
        <p:grpSpPr>
          <a:xfrm>
            <a:off x="7234473" y="3164029"/>
            <a:ext cx="4186002" cy="861774"/>
            <a:chOff x="2440165" y="3975538"/>
            <a:chExt cx="1793626" cy="861774"/>
          </a:xfrm>
        </p:grpSpPr>
        <p:sp>
          <p:nvSpPr>
            <p:cNvPr id="65" name="TextBox 64">
              <a:extLst>
                <a:ext uri="{FF2B5EF4-FFF2-40B4-BE49-F238E27FC236}">
                  <a16:creationId xmlns:a16="http://schemas.microsoft.com/office/drawing/2014/main" id="{77F778D4-8402-44B6-8247-B6484192AA2E}"/>
                </a:ext>
              </a:extLst>
            </p:cNvPr>
            <p:cNvSpPr txBox="1"/>
            <p:nvPr/>
          </p:nvSpPr>
          <p:spPr>
            <a:xfrm>
              <a:off x="2551706" y="4560313"/>
              <a:ext cx="1682085" cy="276999"/>
            </a:xfrm>
            <a:prstGeom prst="rect">
              <a:avLst/>
            </a:prstGeom>
            <a:noFill/>
          </p:spPr>
          <p:txBody>
            <a:bodyPr wrap="square" rtlCol="0">
              <a:spAutoFit/>
            </a:bodyPr>
            <a:lstStyle/>
            <a:p>
              <a:endParaRPr lang="ko-KR" altLang="en-US" sz="1200" dirty="0">
                <a:solidFill>
                  <a:schemeClr val="tx1">
                    <a:lumMod val="85000"/>
                    <a:lumOff val="15000"/>
                  </a:schemeClr>
                </a:solidFill>
                <a:cs typeface="Arial" pitchFamily="34" charset="0"/>
              </a:endParaRPr>
            </a:p>
          </p:txBody>
        </p:sp>
        <p:sp>
          <p:nvSpPr>
            <p:cNvPr id="66" name="TextBox 65">
              <a:extLst>
                <a:ext uri="{FF2B5EF4-FFF2-40B4-BE49-F238E27FC236}">
                  <a16:creationId xmlns:a16="http://schemas.microsoft.com/office/drawing/2014/main" id="{90ACB573-090F-4D58-938F-DBC67B2E24B8}"/>
                </a:ext>
              </a:extLst>
            </p:cNvPr>
            <p:cNvSpPr txBox="1"/>
            <p:nvPr/>
          </p:nvSpPr>
          <p:spPr>
            <a:xfrm>
              <a:off x="2440165" y="3975538"/>
              <a:ext cx="1682085" cy="584775"/>
            </a:xfrm>
            <a:prstGeom prst="rect">
              <a:avLst/>
            </a:prstGeom>
            <a:noFill/>
          </p:spPr>
          <p:txBody>
            <a:bodyPr wrap="square" rtlCol="0">
              <a:spAutoFit/>
            </a:bodyPr>
            <a:lstStyle/>
            <a:p>
              <a:r>
                <a:rPr lang="fr-FR" altLang="ko-KR" sz="3200" b="1" dirty="0">
                  <a:solidFill>
                    <a:schemeClr val="tx1">
                      <a:lumMod val="85000"/>
                      <a:lumOff val="15000"/>
                    </a:schemeClr>
                  </a:solidFill>
                  <a:cs typeface="Arial" pitchFamily="34" charset="0"/>
                </a:rPr>
                <a:t>Ressource</a:t>
              </a:r>
              <a:r>
                <a:rPr lang="fr-FR" altLang="ko-KR" sz="1200" b="1" dirty="0">
                  <a:solidFill>
                    <a:schemeClr val="tx1">
                      <a:lumMod val="85000"/>
                      <a:lumOff val="15000"/>
                    </a:schemeClr>
                  </a:solidFill>
                  <a:cs typeface="Arial" pitchFamily="34" charset="0"/>
                </a:rPr>
                <a:t> </a:t>
              </a:r>
              <a:endParaRPr lang="ko-KR" altLang="en-US" sz="1200" b="1" dirty="0">
                <a:solidFill>
                  <a:schemeClr val="tx1">
                    <a:lumMod val="85000"/>
                    <a:lumOff val="15000"/>
                  </a:schemeClr>
                </a:solidFill>
                <a:cs typeface="Arial" pitchFamily="34" charset="0"/>
              </a:endParaRPr>
            </a:p>
          </p:txBody>
        </p:sp>
      </p:grpSp>
      <p:sp>
        <p:nvSpPr>
          <p:cNvPr id="69" name="TextBox 68">
            <a:extLst>
              <a:ext uri="{FF2B5EF4-FFF2-40B4-BE49-F238E27FC236}">
                <a16:creationId xmlns:a16="http://schemas.microsoft.com/office/drawing/2014/main" id="{C06FEB2E-BF4F-43B1-A214-2AFB9CFA474D}"/>
              </a:ext>
            </a:extLst>
          </p:cNvPr>
          <p:cNvSpPr txBox="1"/>
          <p:nvPr/>
        </p:nvSpPr>
        <p:spPr>
          <a:xfrm>
            <a:off x="7371265" y="4665376"/>
            <a:ext cx="3925685" cy="584775"/>
          </a:xfrm>
          <a:prstGeom prst="rect">
            <a:avLst/>
          </a:prstGeom>
          <a:noFill/>
        </p:spPr>
        <p:txBody>
          <a:bodyPr wrap="square" rtlCol="0">
            <a:spAutoFit/>
          </a:bodyPr>
          <a:lstStyle/>
          <a:p>
            <a:r>
              <a:rPr lang="fr-FR" altLang="ko-KR" sz="3200" b="1" dirty="0">
                <a:solidFill>
                  <a:schemeClr val="tx1">
                    <a:lumMod val="85000"/>
                    <a:lumOff val="15000"/>
                  </a:schemeClr>
                </a:solidFill>
                <a:cs typeface="Arial" pitchFamily="34" charset="0"/>
              </a:rPr>
              <a:t>Planning</a:t>
            </a:r>
            <a:endParaRPr lang="ko-KR" altLang="en-US" sz="3200" b="1" dirty="0">
              <a:solidFill>
                <a:schemeClr val="tx1">
                  <a:lumMod val="85000"/>
                  <a:lumOff val="15000"/>
                </a:schemeClr>
              </a:solidFill>
              <a:cs typeface="Arial" pitchFamily="34" charset="0"/>
            </a:endParaRPr>
          </a:p>
        </p:txBody>
      </p:sp>
      <p:pic>
        <p:nvPicPr>
          <p:cNvPr id="4" name="Image 3">
            <a:extLst>
              <a:ext uri="{FF2B5EF4-FFF2-40B4-BE49-F238E27FC236}">
                <a16:creationId xmlns:a16="http://schemas.microsoft.com/office/drawing/2014/main" id="{034B5470-F816-4B81-ABCF-C62FB851429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38947" y="2382522"/>
            <a:ext cx="3145150" cy="2092954"/>
          </a:xfrm>
          <a:prstGeom prst="rect">
            <a:avLst/>
          </a:prstGeom>
        </p:spPr>
      </p:pic>
    </p:spTree>
    <p:extLst>
      <p:ext uri="{BB962C8B-B14F-4D97-AF65-F5344CB8AC3E}">
        <p14:creationId xmlns:p14="http://schemas.microsoft.com/office/powerpoint/2010/main" val="169310418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aphic 14">
            <a:extLst>
              <a:ext uri="{FF2B5EF4-FFF2-40B4-BE49-F238E27FC236}">
                <a16:creationId xmlns:a16="http://schemas.microsoft.com/office/drawing/2014/main" id="{A48C5573-1486-42B0-8DF6-1B9A638D5217}"/>
              </a:ext>
            </a:extLst>
          </p:cNvPr>
          <p:cNvGrpSpPr/>
          <p:nvPr/>
        </p:nvGrpSpPr>
        <p:grpSpPr>
          <a:xfrm>
            <a:off x="723399" y="1928738"/>
            <a:ext cx="4605915" cy="3706436"/>
            <a:chOff x="2444748" y="555045"/>
            <a:chExt cx="7282048" cy="5727454"/>
          </a:xfrm>
        </p:grpSpPr>
        <p:sp>
          <p:nvSpPr>
            <p:cNvPr id="25" name="Freeform: Shape 24">
              <a:extLst>
                <a:ext uri="{FF2B5EF4-FFF2-40B4-BE49-F238E27FC236}">
                  <a16:creationId xmlns:a16="http://schemas.microsoft.com/office/drawing/2014/main" id="{13441CEB-654D-4116-BBF0-AA44684D3877}"/>
                </a:ext>
              </a:extLst>
            </p:cNvPr>
            <p:cNvSpPr/>
            <p:nvPr/>
          </p:nvSpPr>
          <p:spPr>
            <a:xfrm>
              <a:off x="4964693" y="5443837"/>
              <a:ext cx="2168250" cy="818208"/>
            </a:xfrm>
            <a:custGeom>
              <a:avLst/>
              <a:gdLst>
                <a:gd name="connsiteX0" fmla="*/ 1941333 w 2168250"/>
                <a:gd name="connsiteY0" fmla="*/ 525699 h 818207"/>
                <a:gd name="connsiteX1" fmla="*/ 1785874 w 2168250"/>
                <a:gd name="connsiteY1" fmla="*/ 30683 h 818207"/>
                <a:gd name="connsiteX2" fmla="*/ 1114943 w 2168250"/>
                <a:gd name="connsiteY2" fmla="*/ 30683 h 818207"/>
                <a:gd name="connsiteX3" fmla="*/ 1065851 w 2168250"/>
                <a:gd name="connsiteY3" fmla="*/ 30683 h 818207"/>
                <a:gd name="connsiteX4" fmla="*/ 390830 w 2168250"/>
                <a:gd name="connsiteY4" fmla="*/ 30683 h 818207"/>
                <a:gd name="connsiteX5" fmla="*/ 235370 w 2168250"/>
                <a:gd name="connsiteY5" fmla="*/ 525699 h 818207"/>
                <a:gd name="connsiteX6" fmla="*/ 259916 w 2168250"/>
                <a:gd name="connsiteY6" fmla="*/ 816162 h 818207"/>
                <a:gd name="connsiteX7" fmla="*/ 1065851 w 2168250"/>
                <a:gd name="connsiteY7" fmla="*/ 816162 h 818207"/>
                <a:gd name="connsiteX8" fmla="*/ 1114943 w 2168250"/>
                <a:gd name="connsiteY8" fmla="*/ 816162 h 818207"/>
                <a:gd name="connsiteX9" fmla="*/ 1920878 w 2168250"/>
                <a:gd name="connsiteY9" fmla="*/ 816162 h 818207"/>
                <a:gd name="connsiteX10" fmla="*/ 1941333 w 2168250"/>
                <a:gd name="connsiteY10" fmla="*/ 525699 h 818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68250" h="818207">
                  <a:moveTo>
                    <a:pt x="1941333" y="525699"/>
                  </a:moveTo>
                  <a:cubicBezTo>
                    <a:pt x="1789965" y="370239"/>
                    <a:pt x="1785874" y="30683"/>
                    <a:pt x="1785874" y="30683"/>
                  </a:cubicBezTo>
                  <a:lnTo>
                    <a:pt x="1114943" y="30683"/>
                  </a:lnTo>
                  <a:lnTo>
                    <a:pt x="1065851" y="30683"/>
                  </a:lnTo>
                  <a:lnTo>
                    <a:pt x="390830" y="30683"/>
                  </a:lnTo>
                  <a:cubicBezTo>
                    <a:pt x="390830" y="30683"/>
                    <a:pt x="386739" y="366148"/>
                    <a:pt x="235370" y="525699"/>
                  </a:cubicBezTo>
                  <a:cubicBezTo>
                    <a:pt x="84002" y="681158"/>
                    <a:pt x="-149188" y="816162"/>
                    <a:pt x="259916" y="816162"/>
                  </a:cubicBezTo>
                  <a:cubicBezTo>
                    <a:pt x="587199" y="816162"/>
                    <a:pt x="939029" y="816162"/>
                    <a:pt x="1065851" y="816162"/>
                  </a:cubicBezTo>
                  <a:cubicBezTo>
                    <a:pt x="1098579" y="816162"/>
                    <a:pt x="1114943" y="816162"/>
                    <a:pt x="1114943" y="816162"/>
                  </a:cubicBezTo>
                  <a:cubicBezTo>
                    <a:pt x="1245857" y="816162"/>
                    <a:pt x="1597686" y="816162"/>
                    <a:pt x="1920878" y="816162"/>
                  </a:cubicBezTo>
                  <a:cubicBezTo>
                    <a:pt x="2329982" y="816162"/>
                    <a:pt x="2092702" y="681158"/>
                    <a:pt x="1941333" y="525699"/>
                  </a:cubicBezTo>
                  <a:close/>
                </a:path>
              </a:pathLst>
            </a:custGeom>
            <a:gradFill>
              <a:gsLst>
                <a:gs pos="0">
                  <a:schemeClr val="bg1">
                    <a:lumMod val="75000"/>
                  </a:schemeClr>
                </a:gs>
                <a:gs pos="53000">
                  <a:schemeClr val="bg1">
                    <a:lumMod val="85000"/>
                  </a:schemeClr>
                </a:gs>
                <a:gs pos="83000">
                  <a:schemeClr val="bg1">
                    <a:lumMod val="75000"/>
                  </a:schemeClr>
                </a:gs>
                <a:gs pos="100000">
                  <a:schemeClr val="bg1">
                    <a:lumMod val="75000"/>
                  </a:schemeClr>
                </a:gs>
              </a:gsLst>
              <a:lin ang="16200000" scaled="0"/>
            </a:grad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F753FA82-0C80-412C-9F6B-20E3CCA32843}"/>
                </a:ext>
              </a:extLst>
            </p:cNvPr>
            <p:cNvSpPr/>
            <p:nvPr/>
          </p:nvSpPr>
          <p:spPr>
            <a:xfrm>
              <a:off x="2444748" y="555045"/>
              <a:ext cx="7282048" cy="4950157"/>
            </a:xfrm>
            <a:custGeom>
              <a:avLst/>
              <a:gdLst>
                <a:gd name="connsiteX0" fmla="*/ 7038632 w 7282048"/>
                <a:gd name="connsiteY0" fmla="*/ 30683 h 4950157"/>
                <a:gd name="connsiteX1" fmla="*/ 3704436 w 7282048"/>
                <a:gd name="connsiteY1" fmla="*/ 30683 h 4950157"/>
                <a:gd name="connsiteX2" fmla="*/ 3589886 w 7282048"/>
                <a:gd name="connsiteY2" fmla="*/ 30683 h 4950157"/>
                <a:gd name="connsiteX3" fmla="*/ 259781 w 7282048"/>
                <a:gd name="connsiteY3" fmla="*/ 30683 h 4950157"/>
                <a:gd name="connsiteX4" fmla="*/ 30683 w 7282048"/>
                <a:gd name="connsiteY4" fmla="*/ 259781 h 4950157"/>
                <a:gd name="connsiteX5" fmla="*/ 30683 w 7282048"/>
                <a:gd name="connsiteY5" fmla="*/ 4698558 h 4950157"/>
                <a:gd name="connsiteX6" fmla="*/ 239326 w 7282048"/>
                <a:gd name="connsiteY6" fmla="*/ 4931748 h 4950157"/>
                <a:gd name="connsiteX7" fmla="*/ 7042723 w 7282048"/>
                <a:gd name="connsiteY7" fmla="*/ 4931748 h 4950157"/>
                <a:gd name="connsiteX8" fmla="*/ 7251366 w 7282048"/>
                <a:gd name="connsiteY8" fmla="*/ 4698558 h 4950157"/>
                <a:gd name="connsiteX9" fmla="*/ 7251366 w 7282048"/>
                <a:gd name="connsiteY9" fmla="*/ 259781 h 4950157"/>
                <a:gd name="connsiteX10" fmla="*/ 7038632 w 7282048"/>
                <a:gd name="connsiteY10" fmla="*/ 30683 h 4950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82048" h="4950157">
                  <a:moveTo>
                    <a:pt x="7038632" y="30683"/>
                  </a:moveTo>
                  <a:lnTo>
                    <a:pt x="3704436" y="30683"/>
                  </a:lnTo>
                  <a:lnTo>
                    <a:pt x="3589886" y="30683"/>
                  </a:lnTo>
                  <a:lnTo>
                    <a:pt x="259781" y="30683"/>
                  </a:lnTo>
                  <a:cubicBezTo>
                    <a:pt x="141141" y="30683"/>
                    <a:pt x="30683" y="128868"/>
                    <a:pt x="30683" y="259781"/>
                  </a:cubicBezTo>
                  <a:lnTo>
                    <a:pt x="30683" y="4698558"/>
                  </a:lnTo>
                  <a:cubicBezTo>
                    <a:pt x="30683" y="4829472"/>
                    <a:pt x="124777" y="4931748"/>
                    <a:pt x="239326" y="4931748"/>
                  </a:cubicBezTo>
                  <a:lnTo>
                    <a:pt x="7042723" y="4931748"/>
                  </a:lnTo>
                  <a:cubicBezTo>
                    <a:pt x="7157272" y="4931748"/>
                    <a:pt x="7251366" y="4825380"/>
                    <a:pt x="7251366" y="4698558"/>
                  </a:cubicBezTo>
                  <a:lnTo>
                    <a:pt x="7251366" y="259781"/>
                  </a:lnTo>
                  <a:cubicBezTo>
                    <a:pt x="7251366" y="128868"/>
                    <a:pt x="7157272" y="30683"/>
                    <a:pt x="7038632" y="30683"/>
                  </a:cubicBezTo>
                  <a:close/>
                </a:path>
              </a:pathLst>
            </a:custGeom>
            <a:solidFill>
              <a:srgbClr val="999999"/>
            </a:solidFill>
            <a:ln w="9525" cap="flat">
              <a:noFill/>
              <a:prstDash val="solid"/>
              <a:miter/>
            </a:ln>
          </p:spPr>
          <p:txBody>
            <a:bodyPr rtlCol="0" anchor="ctr"/>
            <a:lstStyle/>
            <a:p>
              <a:endParaRPr lang="en-US" dirty="0"/>
            </a:p>
          </p:txBody>
        </p:sp>
        <p:sp>
          <p:nvSpPr>
            <p:cNvPr id="27" name="Freeform: Shape 26">
              <a:extLst>
                <a:ext uri="{FF2B5EF4-FFF2-40B4-BE49-F238E27FC236}">
                  <a16:creationId xmlns:a16="http://schemas.microsoft.com/office/drawing/2014/main" id="{BE6CFF66-BA7E-4F70-A398-A81DE94CAA35}"/>
                </a:ext>
              </a:extLst>
            </p:cNvPr>
            <p:cNvSpPr/>
            <p:nvPr/>
          </p:nvSpPr>
          <p:spPr>
            <a:xfrm>
              <a:off x="8706599" y="5435655"/>
              <a:ext cx="490925" cy="81821"/>
            </a:xfrm>
            <a:custGeom>
              <a:avLst/>
              <a:gdLst>
                <a:gd name="connsiteX0" fmla="*/ 32212 w 490924"/>
                <a:gd name="connsiteY0" fmla="*/ 30683 h 81820"/>
                <a:gd name="connsiteX1" fmla="*/ 64939 w 490924"/>
                <a:gd name="connsiteY1" fmla="*/ 71593 h 81820"/>
                <a:gd name="connsiteX2" fmla="*/ 461771 w 490924"/>
                <a:gd name="connsiteY2" fmla="*/ 71593 h 81820"/>
                <a:gd name="connsiteX3" fmla="*/ 498590 w 490924"/>
                <a:gd name="connsiteY3" fmla="*/ 30683 h 81820"/>
                <a:gd name="connsiteX4" fmla="*/ 32212 w 490924"/>
                <a:gd name="connsiteY4" fmla="*/ 30683 h 81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0924" h="81820">
                  <a:moveTo>
                    <a:pt x="32212" y="30683"/>
                  </a:moveTo>
                  <a:cubicBezTo>
                    <a:pt x="32212" y="30683"/>
                    <a:pt x="19938" y="67502"/>
                    <a:pt x="64939" y="71593"/>
                  </a:cubicBezTo>
                  <a:lnTo>
                    <a:pt x="461771" y="71593"/>
                  </a:lnTo>
                  <a:cubicBezTo>
                    <a:pt x="461771" y="71593"/>
                    <a:pt x="502681" y="75684"/>
                    <a:pt x="498590" y="30683"/>
                  </a:cubicBezTo>
                  <a:lnTo>
                    <a:pt x="32212" y="30683"/>
                  </a:lnTo>
                  <a:close/>
                </a:path>
              </a:pathLst>
            </a:custGeom>
            <a:solidFill>
              <a:srgbClr val="999999"/>
            </a:solid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09163EB2-D6A5-4468-A7F9-A3F9354F8104}"/>
                </a:ext>
              </a:extLst>
            </p:cNvPr>
            <p:cNvSpPr/>
            <p:nvPr/>
          </p:nvSpPr>
          <p:spPr>
            <a:xfrm>
              <a:off x="2481568" y="595956"/>
              <a:ext cx="7200228" cy="4336501"/>
            </a:xfrm>
            <a:custGeom>
              <a:avLst/>
              <a:gdLst>
                <a:gd name="connsiteX0" fmla="*/ 6973175 w 7200227"/>
                <a:gd name="connsiteY0" fmla="*/ 30683 h 4336501"/>
                <a:gd name="connsiteX1" fmla="*/ 3671707 w 7200227"/>
                <a:gd name="connsiteY1" fmla="*/ 30683 h 4336501"/>
                <a:gd name="connsiteX2" fmla="*/ 3561249 w 7200227"/>
                <a:gd name="connsiteY2" fmla="*/ 30683 h 4336501"/>
                <a:gd name="connsiteX3" fmla="*/ 259781 w 7200227"/>
                <a:gd name="connsiteY3" fmla="*/ 30683 h 4336501"/>
                <a:gd name="connsiteX4" fmla="*/ 30683 w 7200227"/>
                <a:gd name="connsiteY4" fmla="*/ 231144 h 4336501"/>
                <a:gd name="connsiteX5" fmla="*/ 30683 w 7200227"/>
                <a:gd name="connsiteY5" fmla="*/ 4330365 h 4336501"/>
                <a:gd name="connsiteX6" fmla="*/ 7185909 w 7200227"/>
                <a:gd name="connsiteY6" fmla="*/ 4330365 h 4336501"/>
                <a:gd name="connsiteX7" fmla="*/ 7185909 w 7200227"/>
                <a:gd name="connsiteY7" fmla="*/ 231144 h 4336501"/>
                <a:gd name="connsiteX8" fmla="*/ 6973175 w 7200227"/>
                <a:gd name="connsiteY8" fmla="*/ 30683 h 4336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227" h="4336501">
                  <a:moveTo>
                    <a:pt x="6973175" y="30683"/>
                  </a:moveTo>
                  <a:lnTo>
                    <a:pt x="3671707" y="30683"/>
                  </a:lnTo>
                  <a:lnTo>
                    <a:pt x="3561249" y="30683"/>
                  </a:lnTo>
                  <a:lnTo>
                    <a:pt x="259781" y="30683"/>
                  </a:lnTo>
                  <a:cubicBezTo>
                    <a:pt x="141141" y="30683"/>
                    <a:pt x="30683" y="112504"/>
                    <a:pt x="30683" y="231144"/>
                  </a:cubicBezTo>
                  <a:lnTo>
                    <a:pt x="30683" y="4330365"/>
                  </a:lnTo>
                  <a:lnTo>
                    <a:pt x="7185909" y="4330365"/>
                  </a:lnTo>
                  <a:lnTo>
                    <a:pt x="7185909" y="231144"/>
                  </a:lnTo>
                  <a:cubicBezTo>
                    <a:pt x="7185909" y="112504"/>
                    <a:pt x="7091815" y="30683"/>
                    <a:pt x="6973175" y="30683"/>
                  </a:cubicBezTo>
                  <a:close/>
                </a:path>
              </a:pathLst>
            </a:custGeom>
            <a:solidFill>
              <a:srgbClr val="231F20"/>
            </a:solidFill>
            <a:ln w="9525" cap="flat">
              <a:noFill/>
              <a:prstDash val="solid"/>
              <a:miter/>
            </a:ln>
          </p:spPr>
          <p:txBody>
            <a:bodyPr rtlCol="0" anchor="ctr"/>
            <a:lstStyle/>
            <a:p>
              <a:endParaRPr lang="en-US" dirty="0"/>
            </a:p>
          </p:txBody>
        </p:sp>
        <p:sp>
          <p:nvSpPr>
            <p:cNvPr id="29" name="Freeform: Shape 28">
              <a:extLst>
                <a:ext uri="{FF2B5EF4-FFF2-40B4-BE49-F238E27FC236}">
                  <a16:creationId xmlns:a16="http://schemas.microsoft.com/office/drawing/2014/main" id="{6A8EEEAF-BF8F-41B3-A3E1-7D66D36BF9DE}"/>
                </a:ext>
              </a:extLst>
            </p:cNvPr>
            <p:cNvSpPr/>
            <p:nvPr/>
          </p:nvSpPr>
          <p:spPr>
            <a:xfrm>
              <a:off x="4968919" y="6159768"/>
              <a:ext cx="2168250" cy="122731"/>
            </a:xfrm>
            <a:custGeom>
              <a:avLst/>
              <a:gdLst>
                <a:gd name="connsiteX0" fmla="*/ 30683 w 2168250"/>
                <a:gd name="connsiteY0" fmla="*/ 34774 h 122731"/>
                <a:gd name="connsiteX1" fmla="*/ 30683 w 2168250"/>
                <a:gd name="connsiteY1" fmla="*/ 34774 h 122731"/>
                <a:gd name="connsiteX2" fmla="*/ 30683 w 2168250"/>
                <a:gd name="connsiteY2" fmla="*/ 38865 h 122731"/>
                <a:gd name="connsiteX3" fmla="*/ 30683 w 2168250"/>
                <a:gd name="connsiteY3" fmla="*/ 38865 h 122731"/>
                <a:gd name="connsiteX4" fmla="*/ 263872 w 2168250"/>
                <a:gd name="connsiteY4" fmla="*/ 96140 h 122731"/>
                <a:gd name="connsiteX5" fmla="*/ 1069807 w 2168250"/>
                <a:gd name="connsiteY5" fmla="*/ 96140 h 122731"/>
                <a:gd name="connsiteX6" fmla="*/ 1118899 w 2168250"/>
                <a:gd name="connsiteY6" fmla="*/ 96140 h 122731"/>
                <a:gd name="connsiteX7" fmla="*/ 1924834 w 2168250"/>
                <a:gd name="connsiteY7" fmla="*/ 96140 h 122731"/>
                <a:gd name="connsiteX8" fmla="*/ 2153932 w 2168250"/>
                <a:gd name="connsiteY8" fmla="*/ 30683 h 122731"/>
                <a:gd name="connsiteX9" fmla="*/ 2137568 w 2168250"/>
                <a:gd name="connsiteY9" fmla="*/ 30683 h 122731"/>
                <a:gd name="connsiteX10" fmla="*/ 2137568 w 2168250"/>
                <a:gd name="connsiteY10" fmla="*/ 30683 h 122731"/>
                <a:gd name="connsiteX11" fmla="*/ 30683 w 2168250"/>
                <a:gd name="connsiteY11" fmla="*/ 30683 h 122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68250" h="122731">
                  <a:moveTo>
                    <a:pt x="30683" y="34774"/>
                  </a:moveTo>
                  <a:lnTo>
                    <a:pt x="30683" y="34774"/>
                  </a:lnTo>
                  <a:cubicBezTo>
                    <a:pt x="30683" y="38865"/>
                    <a:pt x="30683" y="38865"/>
                    <a:pt x="30683" y="38865"/>
                  </a:cubicBezTo>
                  <a:lnTo>
                    <a:pt x="30683" y="38865"/>
                  </a:lnTo>
                  <a:cubicBezTo>
                    <a:pt x="30683" y="79775"/>
                    <a:pt x="96139" y="96140"/>
                    <a:pt x="263872" y="96140"/>
                  </a:cubicBezTo>
                  <a:cubicBezTo>
                    <a:pt x="591155" y="96140"/>
                    <a:pt x="942984" y="96140"/>
                    <a:pt x="1069807" y="96140"/>
                  </a:cubicBezTo>
                  <a:cubicBezTo>
                    <a:pt x="1102535" y="96140"/>
                    <a:pt x="1118899" y="96140"/>
                    <a:pt x="1118899" y="96140"/>
                  </a:cubicBezTo>
                  <a:cubicBezTo>
                    <a:pt x="1249812" y="96140"/>
                    <a:pt x="1601642" y="96140"/>
                    <a:pt x="1924834" y="96140"/>
                  </a:cubicBezTo>
                  <a:cubicBezTo>
                    <a:pt x="2092566" y="96140"/>
                    <a:pt x="2149841" y="75684"/>
                    <a:pt x="2153932" y="30683"/>
                  </a:cubicBezTo>
                  <a:lnTo>
                    <a:pt x="2137568" y="30683"/>
                  </a:lnTo>
                  <a:lnTo>
                    <a:pt x="2137568" y="30683"/>
                  </a:lnTo>
                  <a:lnTo>
                    <a:pt x="30683" y="30683"/>
                  </a:lnTo>
                  <a:close/>
                </a:path>
              </a:pathLst>
            </a:custGeom>
            <a:solidFill>
              <a:schemeClr val="tx1">
                <a:lumMod val="50000"/>
                <a:lumOff val="50000"/>
              </a:schemeClr>
            </a:solidFill>
            <a:ln w="9525" cap="flat">
              <a:noFill/>
              <a:prstDash val="solid"/>
              <a:miter/>
            </a:ln>
          </p:spPr>
          <p:txBody>
            <a:bodyPr rtlCol="0" anchor="ctr"/>
            <a:lstStyle/>
            <a:p>
              <a:endParaRPr lang="en-US" dirty="0"/>
            </a:p>
          </p:txBody>
        </p:sp>
        <p:sp>
          <p:nvSpPr>
            <p:cNvPr id="30" name="Freeform: Shape 29">
              <a:extLst>
                <a:ext uri="{FF2B5EF4-FFF2-40B4-BE49-F238E27FC236}">
                  <a16:creationId xmlns:a16="http://schemas.microsoft.com/office/drawing/2014/main" id="{4AD40D25-5C90-494F-AF12-DF2DE215AD90}"/>
                </a:ext>
              </a:extLst>
            </p:cNvPr>
            <p:cNvSpPr/>
            <p:nvPr/>
          </p:nvSpPr>
          <p:spPr>
            <a:xfrm>
              <a:off x="2481568" y="4903820"/>
              <a:ext cx="7200228" cy="572745"/>
            </a:xfrm>
            <a:custGeom>
              <a:avLst/>
              <a:gdLst>
                <a:gd name="connsiteX0" fmla="*/ 30683 w 7200227"/>
                <a:gd name="connsiteY0" fmla="*/ 362057 h 572745"/>
                <a:gd name="connsiteX1" fmla="*/ 259781 w 7200227"/>
                <a:gd name="connsiteY1" fmla="*/ 562518 h 572745"/>
                <a:gd name="connsiteX2" fmla="*/ 3561249 w 7200227"/>
                <a:gd name="connsiteY2" fmla="*/ 562518 h 572745"/>
                <a:gd name="connsiteX3" fmla="*/ 3671707 w 7200227"/>
                <a:gd name="connsiteY3" fmla="*/ 562518 h 572745"/>
                <a:gd name="connsiteX4" fmla="*/ 6973175 w 7200227"/>
                <a:gd name="connsiteY4" fmla="*/ 562518 h 572745"/>
                <a:gd name="connsiteX5" fmla="*/ 7185909 w 7200227"/>
                <a:gd name="connsiteY5" fmla="*/ 362057 h 572745"/>
                <a:gd name="connsiteX6" fmla="*/ 7185909 w 7200227"/>
                <a:gd name="connsiteY6" fmla="*/ 30683 h 572745"/>
                <a:gd name="connsiteX7" fmla="*/ 30683 w 7200227"/>
                <a:gd name="connsiteY7" fmla="*/ 30683 h 572745"/>
                <a:gd name="connsiteX8" fmla="*/ 30683 w 7200227"/>
                <a:gd name="connsiteY8" fmla="*/ 362057 h 572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227" h="572745">
                  <a:moveTo>
                    <a:pt x="30683" y="362057"/>
                  </a:moveTo>
                  <a:cubicBezTo>
                    <a:pt x="30683" y="464333"/>
                    <a:pt x="141141" y="562518"/>
                    <a:pt x="259781" y="562518"/>
                  </a:cubicBezTo>
                  <a:lnTo>
                    <a:pt x="3561249" y="562518"/>
                  </a:lnTo>
                  <a:lnTo>
                    <a:pt x="3671707" y="562518"/>
                  </a:lnTo>
                  <a:lnTo>
                    <a:pt x="6973175" y="562518"/>
                  </a:lnTo>
                  <a:cubicBezTo>
                    <a:pt x="7091815" y="562518"/>
                    <a:pt x="7185909" y="464333"/>
                    <a:pt x="7185909" y="362057"/>
                  </a:cubicBezTo>
                  <a:lnTo>
                    <a:pt x="7185909" y="30683"/>
                  </a:lnTo>
                  <a:lnTo>
                    <a:pt x="30683" y="30683"/>
                  </a:lnTo>
                  <a:lnTo>
                    <a:pt x="30683" y="362057"/>
                  </a:lnTo>
                  <a:close/>
                </a:path>
              </a:pathLst>
            </a:custGeom>
            <a:solidFill>
              <a:schemeClr val="bg1">
                <a:lumMod val="75000"/>
              </a:schemeClr>
            </a:solid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AADC02FE-5929-45CD-B1D7-FC2F68851D18}"/>
                </a:ext>
              </a:extLst>
            </p:cNvPr>
            <p:cNvSpPr/>
            <p:nvPr/>
          </p:nvSpPr>
          <p:spPr>
            <a:xfrm>
              <a:off x="2747714" y="910966"/>
              <a:ext cx="6676116" cy="3763756"/>
            </a:xfrm>
            <a:custGeom>
              <a:avLst/>
              <a:gdLst>
                <a:gd name="connsiteX0" fmla="*/ 30683 w 6586571"/>
                <a:gd name="connsiteY0" fmla="*/ 30683 h 3763755"/>
                <a:gd name="connsiteX1" fmla="*/ 6564071 w 6586571"/>
                <a:gd name="connsiteY1" fmla="*/ 30683 h 3763755"/>
                <a:gd name="connsiteX2" fmla="*/ 6564071 w 6586571"/>
                <a:gd name="connsiteY2" fmla="*/ 3753528 h 3763755"/>
                <a:gd name="connsiteX3" fmla="*/ 30683 w 6586571"/>
                <a:gd name="connsiteY3" fmla="*/ 3753528 h 3763755"/>
              </a:gdLst>
              <a:ahLst/>
              <a:cxnLst>
                <a:cxn ang="0">
                  <a:pos x="connsiteX0" y="connsiteY0"/>
                </a:cxn>
                <a:cxn ang="0">
                  <a:pos x="connsiteX1" y="connsiteY1"/>
                </a:cxn>
                <a:cxn ang="0">
                  <a:pos x="connsiteX2" y="connsiteY2"/>
                </a:cxn>
                <a:cxn ang="0">
                  <a:pos x="connsiteX3" y="connsiteY3"/>
                </a:cxn>
              </a:cxnLst>
              <a:rect l="l" t="t" r="r" b="b"/>
              <a:pathLst>
                <a:path w="6586571" h="3763755">
                  <a:moveTo>
                    <a:pt x="30683" y="30683"/>
                  </a:moveTo>
                  <a:lnTo>
                    <a:pt x="6564071" y="30683"/>
                  </a:lnTo>
                  <a:lnTo>
                    <a:pt x="6564071" y="3753528"/>
                  </a:lnTo>
                  <a:lnTo>
                    <a:pt x="30683" y="3753528"/>
                  </a:lnTo>
                  <a:close/>
                </a:path>
              </a:pathLst>
            </a:custGeom>
            <a:solidFill>
              <a:srgbClr val="F2F2F2"/>
            </a:solidFill>
            <a:ln w="9525"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37648BFF-973B-42DA-8E7C-1A8989288E46}"/>
                </a:ext>
              </a:extLst>
            </p:cNvPr>
            <p:cNvSpPr/>
            <p:nvPr/>
          </p:nvSpPr>
          <p:spPr>
            <a:xfrm>
              <a:off x="5654591" y="939518"/>
              <a:ext cx="3769239" cy="3736342"/>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dirty="0"/>
              <a:t>DIVALTO </a:t>
            </a:r>
          </a:p>
        </p:txBody>
      </p:sp>
      <p:grpSp>
        <p:nvGrpSpPr>
          <p:cNvPr id="60" name="Group 59">
            <a:extLst>
              <a:ext uri="{FF2B5EF4-FFF2-40B4-BE49-F238E27FC236}">
                <a16:creationId xmlns:a16="http://schemas.microsoft.com/office/drawing/2014/main" id="{9C049585-ED67-449A-A3D6-FF53D648CBBF}"/>
              </a:ext>
            </a:extLst>
          </p:cNvPr>
          <p:cNvGrpSpPr/>
          <p:nvPr/>
        </p:nvGrpSpPr>
        <p:grpSpPr>
          <a:xfrm>
            <a:off x="7109398" y="2642747"/>
            <a:ext cx="3211127" cy="811649"/>
            <a:chOff x="1453936" y="4501722"/>
            <a:chExt cx="3900229" cy="811649"/>
          </a:xfrm>
        </p:grpSpPr>
        <p:sp>
          <p:nvSpPr>
            <p:cNvPr id="61" name="TextBox 60">
              <a:extLst>
                <a:ext uri="{FF2B5EF4-FFF2-40B4-BE49-F238E27FC236}">
                  <a16:creationId xmlns:a16="http://schemas.microsoft.com/office/drawing/2014/main" id="{B31AD6C6-2834-4F19-91AA-68D903CC7754}"/>
                </a:ext>
              </a:extLst>
            </p:cNvPr>
            <p:cNvSpPr txBox="1"/>
            <p:nvPr/>
          </p:nvSpPr>
          <p:spPr>
            <a:xfrm>
              <a:off x="2098436" y="4501722"/>
              <a:ext cx="3255729" cy="276999"/>
            </a:xfrm>
            <a:prstGeom prst="rect">
              <a:avLst/>
            </a:prstGeom>
            <a:noFill/>
          </p:spPr>
          <p:txBody>
            <a:bodyPr wrap="square" rtlCol="0">
              <a:spAutoFit/>
            </a:bodyPr>
            <a:lstStyle/>
            <a:p>
              <a:pPr algn="ctr"/>
              <a:r>
                <a:rPr lang="en-US" altLang="ko-KR" sz="1200" dirty="0">
                  <a:solidFill>
                    <a:schemeClr val="tx1">
                      <a:lumMod val="75000"/>
                      <a:lumOff val="25000"/>
                    </a:schemeClr>
                  </a:solidFill>
                  <a:cs typeface="Arial" pitchFamily="34" charset="0"/>
                </a:rPr>
                <a:t>. </a:t>
              </a:r>
              <a:endParaRPr lang="en-US" altLang="ko-KR" sz="1200" dirty="0">
                <a:cs typeface="Arial" pitchFamily="34" charset="0"/>
              </a:endParaRPr>
            </a:p>
          </p:txBody>
        </p:sp>
        <p:sp>
          <p:nvSpPr>
            <p:cNvPr id="62" name="TextBox 61">
              <a:extLst>
                <a:ext uri="{FF2B5EF4-FFF2-40B4-BE49-F238E27FC236}">
                  <a16:creationId xmlns:a16="http://schemas.microsoft.com/office/drawing/2014/main" id="{96FB1C31-721A-4219-8FC1-8EF8C24C8952}"/>
                </a:ext>
              </a:extLst>
            </p:cNvPr>
            <p:cNvSpPr txBox="1"/>
            <p:nvPr/>
          </p:nvSpPr>
          <p:spPr>
            <a:xfrm>
              <a:off x="1453936" y="4728596"/>
              <a:ext cx="3303210" cy="584775"/>
            </a:xfrm>
            <a:prstGeom prst="rect">
              <a:avLst/>
            </a:prstGeom>
            <a:noFill/>
          </p:spPr>
          <p:txBody>
            <a:bodyPr wrap="square" rtlCol="0">
              <a:spAutoFit/>
            </a:bodyPr>
            <a:lstStyle/>
            <a:p>
              <a:pPr algn="ctr"/>
              <a:r>
                <a:rPr lang="fr-FR" sz="3200" b="1" dirty="0">
                  <a:solidFill>
                    <a:schemeClr val="tx1">
                      <a:lumMod val="75000"/>
                      <a:lumOff val="25000"/>
                    </a:schemeClr>
                  </a:solidFill>
                  <a:latin typeface="Times New Roman" panose="02020603050405020304" pitchFamily="18" charset="0"/>
                  <a:ea typeface="Times New Roman" panose="02020603050405020304" pitchFamily="18" charset="0"/>
                </a:rPr>
                <a:t> P</a:t>
              </a:r>
              <a:r>
                <a:rPr lang="fr-FR" sz="3200" b="1" dirty="0">
                  <a:solidFill>
                    <a:schemeClr val="tx1">
                      <a:lumMod val="75000"/>
                      <a:lumOff val="25000"/>
                    </a:schemeClr>
                  </a:solidFill>
                  <a:effectLst/>
                  <a:latin typeface="Times New Roman" panose="02020603050405020304" pitchFamily="18" charset="0"/>
                  <a:ea typeface="Times New Roman" panose="02020603050405020304" pitchFamily="18" charset="0"/>
                </a:rPr>
                <a:t>uissant</a:t>
              </a:r>
              <a:endParaRPr lang="ko-KR" altLang="en-US" sz="3200" b="1" dirty="0">
                <a:solidFill>
                  <a:schemeClr val="tx1">
                    <a:lumMod val="75000"/>
                    <a:lumOff val="25000"/>
                  </a:schemeClr>
                </a:solidFill>
                <a:cs typeface="Arial" pitchFamily="34" charset="0"/>
              </a:endParaRPr>
            </a:p>
          </p:txBody>
        </p:sp>
      </p:grpSp>
      <p:grpSp>
        <p:nvGrpSpPr>
          <p:cNvPr id="63" name="Group 62">
            <a:extLst>
              <a:ext uri="{FF2B5EF4-FFF2-40B4-BE49-F238E27FC236}">
                <a16:creationId xmlns:a16="http://schemas.microsoft.com/office/drawing/2014/main" id="{C4893403-4DDF-430B-9DBD-3D0F73D2AB82}"/>
              </a:ext>
            </a:extLst>
          </p:cNvPr>
          <p:cNvGrpSpPr/>
          <p:nvPr/>
        </p:nvGrpSpPr>
        <p:grpSpPr>
          <a:xfrm>
            <a:off x="6606170" y="3970266"/>
            <a:ext cx="3931992" cy="1762750"/>
            <a:chOff x="2098436" y="4501722"/>
            <a:chExt cx="4289614" cy="1762750"/>
          </a:xfrm>
        </p:grpSpPr>
        <p:sp>
          <p:nvSpPr>
            <p:cNvPr id="64" name="TextBox 63">
              <a:extLst>
                <a:ext uri="{FF2B5EF4-FFF2-40B4-BE49-F238E27FC236}">
                  <a16:creationId xmlns:a16="http://schemas.microsoft.com/office/drawing/2014/main" id="{94B9AD32-983D-482D-ACDA-CBAC57D5EF73}"/>
                </a:ext>
              </a:extLst>
            </p:cNvPr>
            <p:cNvSpPr txBox="1"/>
            <p:nvPr/>
          </p:nvSpPr>
          <p:spPr>
            <a:xfrm>
              <a:off x="2098436" y="4501722"/>
              <a:ext cx="3255729" cy="276999"/>
            </a:xfrm>
            <a:prstGeom prst="rect">
              <a:avLst/>
            </a:prstGeom>
            <a:noFill/>
          </p:spPr>
          <p:txBody>
            <a:bodyPr wrap="square" rtlCol="0">
              <a:spAutoFit/>
            </a:bodyPr>
            <a:lstStyle/>
            <a:p>
              <a:pPr algn="ctr"/>
              <a:endParaRPr lang="en-US" altLang="ko-KR" sz="1200" dirty="0">
                <a:cs typeface="Arial" pitchFamily="34" charset="0"/>
              </a:endParaRPr>
            </a:p>
          </p:txBody>
        </p:sp>
        <p:sp>
          <p:nvSpPr>
            <p:cNvPr id="65" name="TextBox 64">
              <a:extLst>
                <a:ext uri="{FF2B5EF4-FFF2-40B4-BE49-F238E27FC236}">
                  <a16:creationId xmlns:a16="http://schemas.microsoft.com/office/drawing/2014/main" id="{066721FF-68D7-4438-BEC6-E374D3ABBA1E}"/>
                </a:ext>
              </a:extLst>
            </p:cNvPr>
            <p:cNvSpPr txBox="1"/>
            <p:nvPr/>
          </p:nvSpPr>
          <p:spPr>
            <a:xfrm>
              <a:off x="3084840" y="5679697"/>
              <a:ext cx="3303210" cy="584775"/>
            </a:xfrm>
            <a:prstGeom prst="rect">
              <a:avLst/>
            </a:prstGeom>
            <a:noFill/>
          </p:spPr>
          <p:txBody>
            <a:bodyPr wrap="square" rtlCol="0">
              <a:spAutoFit/>
            </a:bodyPr>
            <a:lstStyle/>
            <a:p>
              <a:pPr algn="ctr"/>
              <a:r>
                <a:rPr lang="fr-FR" sz="3200" b="1" dirty="0">
                  <a:solidFill>
                    <a:schemeClr val="tx1">
                      <a:lumMod val="75000"/>
                      <a:lumOff val="25000"/>
                    </a:schemeClr>
                  </a:solidFill>
                  <a:effectLst/>
                  <a:latin typeface="Times New Roman" panose="02020603050405020304" pitchFamily="18" charset="0"/>
                  <a:ea typeface="Times New Roman" panose="02020603050405020304" pitchFamily="18" charset="0"/>
                </a:rPr>
                <a:t> Personnalisable</a:t>
              </a:r>
              <a:endParaRPr lang="ko-KR" altLang="en-US" sz="3200" b="1" dirty="0">
                <a:solidFill>
                  <a:schemeClr val="tx1">
                    <a:lumMod val="75000"/>
                    <a:lumOff val="25000"/>
                  </a:schemeClr>
                </a:solidFill>
                <a:cs typeface="Arial" pitchFamily="34" charset="0"/>
              </a:endParaRPr>
            </a:p>
          </p:txBody>
        </p:sp>
      </p:grpSp>
      <p:pic>
        <p:nvPicPr>
          <p:cNvPr id="10" name="Image 9">
            <a:extLst>
              <a:ext uri="{FF2B5EF4-FFF2-40B4-BE49-F238E27FC236}">
                <a16:creationId xmlns:a16="http://schemas.microsoft.com/office/drawing/2014/main" id="{BF3B5412-2E40-47B6-AB04-B4D30573E5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316" y="1784558"/>
            <a:ext cx="5797333" cy="3765633"/>
          </a:xfrm>
          <a:prstGeom prst="rect">
            <a:avLst/>
          </a:prstGeom>
        </p:spPr>
      </p:pic>
      <p:pic>
        <p:nvPicPr>
          <p:cNvPr id="3" name="Image 2">
            <a:extLst>
              <a:ext uri="{FF2B5EF4-FFF2-40B4-BE49-F238E27FC236}">
                <a16:creationId xmlns:a16="http://schemas.microsoft.com/office/drawing/2014/main" id="{59387988-96DB-449B-8C58-272900B0276E}"/>
              </a:ext>
            </a:extLst>
          </p:cNvPr>
          <p:cNvPicPr>
            <a:picLocks noChangeAspect="1"/>
          </p:cNvPicPr>
          <p:nvPr/>
        </p:nvPicPr>
        <p:blipFill>
          <a:blip r:embed="rId3"/>
          <a:stretch>
            <a:fillRect/>
          </a:stretch>
        </p:blipFill>
        <p:spPr>
          <a:xfrm>
            <a:off x="7054791" y="1776533"/>
            <a:ext cx="506012" cy="506012"/>
          </a:xfrm>
          <a:prstGeom prst="rect">
            <a:avLst/>
          </a:prstGeom>
        </p:spPr>
      </p:pic>
      <p:pic>
        <p:nvPicPr>
          <p:cNvPr id="33" name="Image 32">
            <a:extLst>
              <a:ext uri="{FF2B5EF4-FFF2-40B4-BE49-F238E27FC236}">
                <a16:creationId xmlns:a16="http://schemas.microsoft.com/office/drawing/2014/main" id="{CB381506-9C58-4A93-9350-E0E5F1C3958B}"/>
              </a:ext>
            </a:extLst>
          </p:cNvPr>
          <p:cNvPicPr>
            <a:picLocks noChangeAspect="1"/>
          </p:cNvPicPr>
          <p:nvPr/>
        </p:nvPicPr>
        <p:blipFill>
          <a:blip r:embed="rId3"/>
          <a:stretch>
            <a:fillRect/>
          </a:stretch>
        </p:blipFill>
        <p:spPr>
          <a:xfrm>
            <a:off x="7034540" y="2955898"/>
            <a:ext cx="506012" cy="506012"/>
          </a:xfrm>
          <a:prstGeom prst="rect">
            <a:avLst/>
          </a:prstGeom>
        </p:spPr>
      </p:pic>
      <p:pic>
        <p:nvPicPr>
          <p:cNvPr id="34" name="Image 33">
            <a:extLst>
              <a:ext uri="{FF2B5EF4-FFF2-40B4-BE49-F238E27FC236}">
                <a16:creationId xmlns:a16="http://schemas.microsoft.com/office/drawing/2014/main" id="{C740F2FA-EAE8-4325-9454-09C701652265}"/>
              </a:ext>
            </a:extLst>
          </p:cNvPr>
          <p:cNvPicPr>
            <a:picLocks noChangeAspect="1"/>
          </p:cNvPicPr>
          <p:nvPr/>
        </p:nvPicPr>
        <p:blipFill>
          <a:blip r:embed="rId3"/>
          <a:stretch>
            <a:fillRect/>
          </a:stretch>
        </p:blipFill>
        <p:spPr>
          <a:xfrm>
            <a:off x="7045305" y="4063035"/>
            <a:ext cx="506012" cy="506012"/>
          </a:xfrm>
          <a:prstGeom prst="rect">
            <a:avLst/>
          </a:prstGeom>
        </p:spPr>
      </p:pic>
      <p:sp>
        <p:nvSpPr>
          <p:cNvPr id="4" name="ZoneTexte 3">
            <a:extLst>
              <a:ext uri="{FF2B5EF4-FFF2-40B4-BE49-F238E27FC236}">
                <a16:creationId xmlns:a16="http://schemas.microsoft.com/office/drawing/2014/main" id="{5200B21B-1F81-4203-AFE7-A2EA47A3365C}"/>
              </a:ext>
            </a:extLst>
          </p:cNvPr>
          <p:cNvSpPr txBox="1"/>
          <p:nvPr/>
        </p:nvSpPr>
        <p:spPr>
          <a:xfrm>
            <a:off x="7640026" y="4008931"/>
            <a:ext cx="2521528" cy="584775"/>
          </a:xfrm>
          <a:prstGeom prst="rect">
            <a:avLst/>
          </a:prstGeom>
          <a:noFill/>
        </p:spPr>
        <p:txBody>
          <a:bodyPr wrap="square" rtlCol="0">
            <a:spAutoFit/>
          </a:bodyPr>
          <a:lstStyle/>
          <a:p>
            <a:r>
              <a:rPr lang="fr-FR" sz="3200" b="1" dirty="0">
                <a:solidFill>
                  <a:schemeClr val="tx1">
                    <a:lumMod val="75000"/>
                    <a:lumOff val="25000"/>
                  </a:schemeClr>
                </a:solidFill>
                <a:latin typeface="Times New Roman" panose="02020603050405020304" pitchFamily="18" charset="0"/>
                <a:ea typeface="Times New Roman" panose="02020603050405020304" pitchFamily="18" charset="0"/>
              </a:rPr>
              <a:t> M</a:t>
            </a:r>
            <a:r>
              <a:rPr lang="fr-FR" sz="3200" b="1" dirty="0">
                <a:solidFill>
                  <a:schemeClr val="tx1">
                    <a:lumMod val="75000"/>
                    <a:lumOff val="25000"/>
                  </a:schemeClr>
                </a:solidFill>
                <a:effectLst/>
                <a:latin typeface="Times New Roman" panose="02020603050405020304" pitchFamily="18" charset="0"/>
                <a:ea typeface="Times New Roman" panose="02020603050405020304" pitchFamily="18" charset="0"/>
              </a:rPr>
              <a:t>odulable</a:t>
            </a:r>
            <a:endParaRPr lang="fr-FR" sz="3200" b="1" dirty="0">
              <a:solidFill>
                <a:schemeClr val="tx1">
                  <a:lumMod val="75000"/>
                  <a:lumOff val="25000"/>
                </a:schemeClr>
              </a:solidFill>
            </a:endParaRPr>
          </a:p>
        </p:txBody>
      </p:sp>
      <p:sp>
        <p:nvSpPr>
          <p:cNvPr id="35" name="ZoneTexte 34">
            <a:extLst>
              <a:ext uri="{FF2B5EF4-FFF2-40B4-BE49-F238E27FC236}">
                <a16:creationId xmlns:a16="http://schemas.microsoft.com/office/drawing/2014/main" id="{103C5780-6C97-4CF4-8D85-7F1FB0360FBE}"/>
              </a:ext>
            </a:extLst>
          </p:cNvPr>
          <p:cNvSpPr txBox="1"/>
          <p:nvPr/>
        </p:nvSpPr>
        <p:spPr>
          <a:xfrm>
            <a:off x="7759300" y="1769906"/>
            <a:ext cx="6096000" cy="584775"/>
          </a:xfrm>
          <a:prstGeom prst="rect">
            <a:avLst/>
          </a:prstGeom>
          <a:noFill/>
        </p:spPr>
        <p:txBody>
          <a:bodyPr wrap="square">
            <a:spAutoFit/>
          </a:bodyPr>
          <a:lstStyle/>
          <a:p>
            <a:r>
              <a:rPr lang="fr-FR" sz="3200" b="1" dirty="0">
                <a:solidFill>
                  <a:schemeClr val="tx1">
                    <a:lumMod val="75000"/>
                    <a:lumOff val="25000"/>
                  </a:schemeClr>
                </a:solidFill>
              </a:rPr>
              <a:t>Ouvert</a:t>
            </a:r>
          </a:p>
        </p:txBody>
      </p:sp>
      <p:pic>
        <p:nvPicPr>
          <p:cNvPr id="36" name="Image 35">
            <a:extLst>
              <a:ext uri="{FF2B5EF4-FFF2-40B4-BE49-F238E27FC236}">
                <a16:creationId xmlns:a16="http://schemas.microsoft.com/office/drawing/2014/main" id="{C015CACF-6BE6-4251-9749-CA3F87119430}"/>
              </a:ext>
            </a:extLst>
          </p:cNvPr>
          <p:cNvPicPr>
            <a:picLocks noChangeAspect="1"/>
          </p:cNvPicPr>
          <p:nvPr/>
        </p:nvPicPr>
        <p:blipFill>
          <a:blip r:embed="rId3"/>
          <a:stretch>
            <a:fillRect/>
          </a:stretch>
        </p:blipFill>
        <p:spPr>
          <a:xfrm>
            <a:off x="7081002" y="5217017"/>
            <a:ext cx="506012" cy="506012"/>
          </a:xfrm>
          <a:prstGeom prst="rect">
            <a:avLst/>
          </a:prstGeom>
        </p:spPr>
      </p:pic>
    </p:spTree>
    <p:extLst>
      <p:ext uri="{BB962C8B-B14F-4D97-AF65-F5344CB8AC3E}">
        <p14:creationId xmlns:p14="http://schemas.microsoft.com/office/powerpoint/2010/main" val="4201278032"/>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dirty="0"/>
              <a:t>Le besoin d’un tableau de bord </a:t>
            </a:r>
          </a:p>
        </p:txBody>
      </p:sp>
      <p:grpSp>
        <p:nvGrpSpPr>
          <p:cNvPr id="39" name="Group 38">
            <a:extLst>
              <a:ext uri="{FF2B5EF4-FFF2-40B4-BE49-F238E27FC236}">
                <a16:creationId xmlns:a16="http://schemas.microsoft.com/office/drawing/2014/main" id="{65AB403F-A98F-4410-BFD3-DAB11D376344}"/>
              </a:ext>
            </a:extLst>
          </p:cNvPr>
          <p:cNvGrpSpPr/>
          <p:nvPr/>
        </p:nvGrpSpPr>
        <p:grpSpPr>
          <a:xfrm>
            <a:off x="1306869" y="1376720"/>
            <a:ext cx="3246081" cy="948919"/>
            <a:chOff x="827583" y="4660268"/>
            <a:chExt cx="1830681" cy="948919"/>
          </a:xfrm>
        </p:grpSpPr>
        <p:sp>
          <p:nvSpPr>
            <p:cNvPr id="40" name="TextBox 39">
              <a:extLst>
                <a:ext uri="{FF2B5EF4-FFF2-40B4-BE49-F238E27FC236}">
                  <a16:creationId xmlns:a16="http://schemas.microsoft.com/office/drawing/2014/main" id="{26E9610D-3F33-4280-B4E1-A3F71E999831}"/>
                </a:ext>
              </a:extLst>
            </p:cNvPr>
            <p:cNvSpPr txBox="1"/>
            <p:nvPr/>
          </p:nvSpPr>
          <p:spPr>
            <a:xfrm>
              <a:off x="827584" y="4660268"/>
              <a:ext cx="1830680" cy="369332"/>
            </a:xfrm>
            <a:prstGeom prst="rect">
              <a:avLst/>
            </a:prstGeom>
            <a:noFill/>
          </p:spPr>
          <p:txBody>
            <a:bodyPr wrap="square" rtlCol="0">
              <a:spAutoFit/>
            </a:bodyPr>
            <a:lstStyle/>
            <a:p>
              <a:r>
                <a:rPr lang="fr-FR" altLang="ko-KR" b="1" dirty="0">
                  <a:solidFill>
                    <a:schemeClr val="tx1">
                      <a:lumMod val="75000"/>
                      <a:lumOff val="25000"/>
                    </a:schemeClr>
                  </a:solidFill>
                  <a:cs typeface="Arial" pitchFamily="34" charset="0"/>
                </a:rPr>
                <a:t>Outil de contrôle </a:t>
              </a:r>
            </a:p>
          </p:txBody>
        </p:sp>
        <p:sp>
          <p:nvSpPr>
            <p:cNvPr id="41" name="TextBox 40">
              <a:extLst>
                <a:ext uri="{FF2B5EF4-FFF2-40B4-BE49-F238E27FC236}">
                  <a16:creationId xmlns:a16="http://schemas.microsoft.com/office/drawing/2014/main" id="{C06BE742-CEC3-4896-8DD6-3108A77644E2}"/>
                </a:ext>
              </a:extLst>
            </p:cNvPr>
            <p:cNvSpPr txBox="1"/>
            <p:nvPr/>
          </p:nvSpPr>
          <p:spPr>
            <a:xfrm>
              <a:off x="827583" y="5024412"/>
              <a:ext cx="1830680" cy="584775"/>
            </a:xfrm>
            <a:prstGeom prst="rect">
              <a:avLst/>
            </a:prstGeom>
            <a:noFill/>
          </p:spPr>
          <p:txBody>
            <a:bodyPr wrap="square" rtlCol="0">
              <a:spAutoFit/>
            </a:bodyPr>
            <a:lstStyle/>
            <a:p>
              <a:r>
                <a:rPr lang="en-US" altLang="ko-KR" sz="1600" dirty="0">
                  <a:solidFill>
                    <a:schemeClr val="tx1">
                      <a:lumMod val="75000"/>
                      <a:lumOff val="25000"/>
                    </a:schemeClr>
                  </a:solidFill>
                  <a:cs typeface="Arial" pitchFamily="34" charset="0"/>
                </a:rPr>
                <a:t>Permet la suivie et l’évaluation régulière</a:t>
              </a:r>
              <a:endParaRPr lang="ko-KR" altLang="en-US" sz="1600" dirty="0">
                <a:solidFill>
                  <a:schemeClr val="tx1">
                    <a:lumMod val="75000"/>
                    <a:lumOff val="25000"/>
                  </a:schemeClr>
                </a:solidFill>
                <a:cs typeface="Arial" pitchFamily="34" charset="0"/>
              </a:endParaRPr>
            </a:p>
          </p:txBody>
        </p:sp>
      </p:grpSp>
      <p:grpSp>
        <p:nvGrpSpPr>
          <p:cNvPr id="42" name="Group 41">
            <a:extLst>
              <a:ext uri="{FF2B5EF4-FFF2-40B4-BE49-F238E27FC236}">
                <a16:creationId xmlns:a16="http://schemas.microsoft.com/office/drawing/2014/main" id="{169C261A-11A8-4D8F-8250-B7E0A13D4F30}"/>
              </a:ext>
            </a:extLst>
          </p:cNvPr>
          <p:cNvGrpSpPr/>
          <p:nvPr/>
        </p:nvGrpSpPr>
        <p:grpSpPr>
          <a:xfrm>
            <a:off x="1264719" y="2589409"/>
            <a:ext cx="4978462" cy="1168049"/>
            <a:chOff x="811955" y="4519434"/>
            <a:chExt cx="1845962" cy="1168049"/>
          </a:xfrm>
        </p:grpSpPr>
        <p:sp>
          <p:nvSpPr>
            <p:cNvPr id="43" name="TextBox 42">
              <a:extLst>
                <a:ext uri="{FF2B5EF4-FFF2-40B4-BE49-F238E27FC236}">
                  <a16:creationId xmlns:a16="http://schemas.microsoft.com/office/drawing/2014/main" id="{CE224E52-FF2E-46F7-BA24-43EAF77613AD}"/>
                </a:ext>
              </a:extLst>
            </p:cNvPr>
            <p:cNvSpPr txBox="1"/>
            <p:nvPr/>
          </p:nvSpPr>
          <p:spPr>
            <a:xfrm>
              <a:off x="827237" y="4519434"/>
              <a:ext cx="1830680" cy="369332"/>
            </a:xfrm>
            <a:prstGeom prst="rect">
              <a:avLst/>
            </a:prstGeom>
            <a:noFill/>
          </p:spPr>
          <p:txBody>
            <a:bodyPr wrap="square" rtlCol="0">
              <a:spAutoFit/>
            </a:bodyPr>
            <a:lstStyle/>
            <a:p>
              <a:r>
                <a:rPr lang="fr-FR" altLang="ko-KR" b="1" dirty="0">
                  <a:solidFill>
                    <a:schemeClr val="tx1">
                      <a:lumMod val="75000"/>
                      <a:lumOff val="25000"/>
                    </a:schemeClr>
                  </a:solidFill>
                  <a:cs typeface="Arial" pitchFamily="34" charset="0"/>
                </a:rPr>
                <a:t>Outil de visualisation </a:t>
              </a:r>
              <a:endParaRPr lang="ko-KR" altLang="en-US" b="1" dirty="0">
                <a:solidFill>
                  <a:schemeClr val="tx1">
                    <a:lumMod val="75000"/>
                    <a:lumOff val="25000"/>
                  </a:schemeClr>
                </a:solidFill>
                <a:cs typeface="Arial" pitchFamily="34" charset="0"/>
              </a:endParaRPr>
            </a:p>
          </p:txBody>
        </p:sp>
        <p:sp>
          <p:nvSpPr>
            <p:cNvPr id="44" name="TextBox 43">
              <a:extLst>
                <a:ext uri="{FF2B5EF4-FFF2-40B4-BE49-F238E27FC236}">
                  <a16:creationId xmlns:a16="http://schemas.microsoft.com/office/drawing/2014/main" id="{B70DCDC2-290F-476C-897C-2F57779FFC6B}"/>
                </a:ext>
              </a:extLst>
            </p:cNvPr>
            <p:cNvSpPr txBox="1"/>
            <p:nvPr/>
          </p:nvSpPr>
          <p:spPr>
            <a:xfrm>
              <a:off x="811955" y="4856486"/>
              <a:ext cx="1830680" cy="830997"/>
            </a:xfrm>
            <a:prstGeom prst="rect">
              <a:avLst/>
            </a:prstGeom>
            <a:noFill/>
          </p:spPr>
          <p:txBody>
            <a:bodyPr wrap="square" rtlCol="0">
              <a:spAutoFit/>
            </a:bodyPr>
            <a:lstStyle/>
            <a:p>
              <a:r>
                <a:rPr lang="en-US" altLang="ko-KR" sz="1600" dirty="0">
                  <a:solidFill>
                    <a:schemeClr val="tx1">
                      <a:lumMod val="75000"/>
                      <a:lumOff val="25000"/>
                    </a:schemeClr>
                  </a:solidFill>
                  <a:cs typeface="Arial" pitchFamily="34" charset="0"/>
                </a:rPr>
                <a:t>Permet la visualisation des donnés et des indicateurs de performance d’une entreprise</a:t>
              </a:r>
              <a:endParaRPr lang="ko-KR" altLang="en-US" sz="1600" dirty="0">
                <a:solidFill>
                  <a:schemeClr val="tx1">
                    <a:lumMod val="75000"/>
                    <a:lumOff val="25000"/>
                  </a:schemeClr>
                </a:solidFill>
                <a:cs typeface="Arial" pitchFamily="34" charset="0"/>
              </a:endParaRPr>
            </a:p>
          </p:txBody>
        </p:sp>
      </p:grpSp>
      <p:grpSp>
        <p:nvGrpSpPr>
          <p:cNvPr id="45" name="Group 44">
            <a:extLst>
              <a:ext uri="{FF2B5EF4-FFF2-40B4-BE49-F238E27FC236}">
                <a16:creationId xmlns:a16="http://schemas.microsoft.com/office/drawing/2014/main" id="{E991D405-E489-4A1A-ACAF-8B75FA8C5BD4}"/>
              </a:ext>
            </a:extLst>
          </p:cNvPr>
          <p:cNvGrpSpPr/>
          <p:nvPr/>
        </p:nvGrpSpPr>
        <p:grpSpPr>
          <a:xfrm>
            <a:off x="1305934" y="4205894"/>
            <a:ext cx="5247265" cy="1607479"/>
            <a:chOff x="827056" y="5189237"/>
            <a:chExt cx="2959282" cy="2423926"/>
          </a:xfrm>
        </p:grpSpPr>
        <p:sp>
          <p:nvSpPr>
            <p:cNvPr id="46" name="TextBox 45">
              <a:extLst>
                <a:ext uri="{FF2B5EF4-FFF2-40B4-BE49-F238E27FC236}">
                  <a16:creationId xmlns:a16="http://schemas.microsoft.com/office/drawing/2014/main" id="{3E45CBA0-56AB-4ED3-92B3-869A152767FF}"/>
                </a:ext>
              </a:extLst>
            </p:cNvPr>
            <p:cNvSpPr txBox="1"/>
            <p:nvPr/>
          </p:nvSpPr>
          <p:spPr>
            <a:xfrm>
              <a:off x="827056" y="6638557"/>
              <a:ext cx="1830680" cy="974606"/>
            </a:xfrm>
            <a:prstGeom prst="rect">
              <a:avLst/>
            </a:prstGeom>
            <a:noFill/>
          </p:spPr>
          <p:txBody>
            <a:bodyPr wrap="square" rtlCol="0">
              <a:spAutoFit/>
            </a:bodyPr>
            <a:lstStyle/>
            <a:p>
              <a:r>
                <a:rPr lang="fr-FR" altLang="ko-KR" b="1" dirty="0">
                  <a:solidFill>
                    <a:schemeClr val="tx1">
                      <a:lumMod val="75000"/>
                      <a:lumOff val="25000"/>
                    </a:schemeClr>
                  </a:solidFill>
                  <a:cs typeface="Arial" pitchFamily="34" charset="0"/>
                </a:rPr>
                <a:t>Instrument d’aide à la décision </a:t>
              </a:r>
              <a:endParaRPr lang="ko-KR" altLang="en-US" b="1" dirty="0">
                <a:solidFill>
                  <a:schemeClr val="tx1">
                    <a:lumMod val="75000"/>
                    <a:lumOff val="25000"/>
                  </a:schemeClr>
                </a:solidFill>
                <a:cs typeface="Arial" pitchFamily="34" charset="0"/>
              </a:endParaRPr>
            </a:p>
          </p:txBody>
        </p:sp>
        <p:sp>
          <p:nvSpPr>
            <p:cNvPr id="47" name="TextBox 46">
              <a:extLst>
                <a:ext uri="{FF2B5EF4-FFF2-40B4-BE49-F238E27FC236}">
                  <a16:creationId xmlns:a16="http://schemas.microsoft.com/office/drawing/2014/main" id="{A7AAC6F5-1D4B-4D07-BB06-1465FD810A57}"/>
                </a:ext>
              </a:extLst>
            </p:cNvPr>
            <p:cNvSpPr txBox="1"/>
            <p:nvPr/>
          </p:nvSpPr>
          <p:spPr>
            <a:xfrm>
              <a:off x="827584" y="5189237"/>
              <a:ext cx="2958754" cy="881785"/>
            </a:xfrm>
            <a:prstGeom prst="rect">
              <a:avLst/>
            </a:prstGeom>
            <a:noFill/>
          </p:spPr>
          <p:txBody>
            <a:bodyPr wrap="square" rtlCol="0">
              <a:spAutoFit/>
            </a:bodyPr>
            <a:lstStyle/>
            <a:p>
              <a:r>
                <a:rPr lang="en-US" altLang="ko-KR" sz="1600" dirty="0">
                  <a:solidFill>
                    <a:schemeClr val="tx1">
                      <a:lumMod val="75000"/>
                      <a:lumOff val="25000"/>
                    </a:schemeClr>
                  </a:solidFill>
                  <a:cs typeface="Arial" pitchFamily="34" charset="0"/>
                </a:rPr>
                <a:t>Permet identification des causes et des  consequences ainsi de prédire les </a:t>
              </a:r>
              <a:r>
                <a:rPr lang="fr-FR" altLang="ko-KR" sz="1600" dirty="0">
                  <a:solidFill>
                    <a:schemeClr val="tx1">
                      <a:lumMod val="75000"/>
                      <a:lumOff val="25000"/>
                    </a:schemeClr>
                  </a:solidFill>
                  <a:cs typeface="Arial" pitchFamily="34" charset="0"/>
                </a:rPr>
                <a:t>problèmes </a:t>
              </a:r>
              <a:r>
                <a:rPr lang="en-US" altLang="ko-KR" sz="1600" dirty="0">
                  <a:solidFill>
                    <a:schemeClr val="tx1">
                      <a:lumMod val="75000"/>
                      <a:lumOff val="25000"/>
                    </a:schemeClr>
                  </a:solidFill>
                  <a:cs typeface="Arial" pitchFamily="34" charset="0"/>
                </a:rPr>
                <a:t>qu’ils peuvent venir </a:t>
              </a:r>
              <a:endParaRPr lang="fr-FR" altLang="ko-KR" sz="1600" dirty="0">
                <a:solidFill>
                  <a:schemeClr val="tx1">
                    <a:lumMod val="75000"/>
                    <a:lumOff val="25000"/>
                  </a:schemeClr>
                </a:solidFill>
              </a:endParaRPr>
            </a:p>
          </p:txBody>
        </p:sp>
      </p:grpSp>
      <p:grpSp>
        <p:nvGrpSpPr>
          <p:cNvPr id="48" name="Group 47">
            <a:extLst>
              <a:ext uri="{FF2B5EF4-FFF2-40B4-BE49-F238E27FC236}">
                <a16:creationId xmlns:a16="http://schemas.microsoft.com/office/drawing/2014/main" id="{30A9B525-771C-40BC-8D89-285B18222C44}"/>
              </a:ext>
            </a:extLst>
          </p:cNvPr>
          <p:cNvGrpSpPr/>
          <p:nvPr/>
        </p:nvGrpSpPr>
        <p:grpSpPr>
          <a:xfrm>
            <a:off x="1306869" y="3797010"/>
            <a:ext cx="3246081" cy="1333027"/>
            <a:chOff x="827583" y="2891536"/>
            <a:chExt cx="1830681" cy="2574700"/>
          </a:xfrm>
        </p:grpSpPr>
        <p:sp>
          <p:nvSpPr>
            <p:cNvPr id="49" name="TextBox 48">
              <a:extLst>
                <a:ext uri="{FF2B5EF4-FFF2-40B4-BE49-F238E27FC236}">
                  <a16:creationId xmlns:a16="http://schemas.microsoft.com/office/drawing/2014/main" id="{F97EB147-F0E6-4BCD-8F3D-7D67B798B65B}"/>
                </a:ext>
              </a:extLst>
            </p:cNvPr>
            <p:cNvSpPr txBox="1"/>
            <p:nvPr/>
          </p:nvSpPr>
          <p:spPr>
            <a:xfrm>
              <a:off x="827583" y="2891536"/>
              <a:ext cx="1830680" cy="713353"/>
            </a:xfrm>
            <a:prstGeom prst="rect">
              <a:avLst/>
            </a:prstGeom>
            <a:noFill/>
          </p:spPr>
          <p:txBody>
            <a:bodyPr wrap="square" rtlCol="0">
              <a:spAutoFit/>
            </a:bodyPr>
            <a:lstStyle/>
            <a:p>
              <a:r>
                <a:rPr lang="fr-FR" altLang="ko-KR" b="1" dirty="0">
                  <a:solidFill>
                    <a:schemeClr val="tx1">
                      <a:lumMod val="75000"/>
                      <a:lumOff val="25000"/>
                    </a:schemeClr>
                  </a:solidFill>
                  <a:cs typeface="Arial" pitchFamily="34" charset="0"/>
                </a:rPr>
                <a:t>Outil d’analyse</a:t>
              </a:r>
              <a:endParaRPr lang="ko-KR" altLang="en-US" b="1" dirty="0">
                <a:solidFill>
                  <a:schemeClr val="tx1">
                    <a:lumMod val="75000"/>
                    <a:lumOff val="25000"/>
                  </a:schemeClr>
                </a:solidFill>
                <a:cs typeface="Arial" pitchFamily="34" charset="0"/>
              </a:endParaRPr>
            </a:p>
          </p:txBody>
        </p:sp>
        <p:sp>
          <p:nvSpPr>
            <p:cNvPr id="50" name="TextBox 49">
              <a:extLst>
                <a:ext uri="{FF2B5EF4-FFF2-40B4-BE49-F238E27FC236}">
                  <a16:creationId xmlns:a16="http://schemas.microsoft.com/office/drawing/2014/main" id="{0D0F34F6-6C35-4DDF-894D-82D9EBB64E6D}"/>
                </a:ext>
              </a:extLst>
            </p:cNvPr>
            <p:cNvSpPr txBox="1"/>
            <p:nvPr/>
          </p:nvSpPr>
          <p:spPr>
            <a:xfrm>
              <a:off x="827584" y="5189237"/>
              <a:ext cx="1830680" cy="276999"/>
            </a:xfrm>
            <a:prstGeom prst="rect">
              <a:avLst/>
            </a:prstGeom>
            <a:noFill/>
          </p:spPr>
          <p:txBody>
            <a:bodyPr wrap="square" rtlCol="0">
              <a:spAutoFit/>
            </a:bodyPr>
            <a:lstStyle/>
            <a:p>
              <a:endParaRPr lang="ko-KR" altLang="en-US" sz="1200" dirty="0">
                <a:solidFill>
                  <a:schemeClr val="tx1">
                    <a:lumMod val="75000"/>
                    <a:lumOff val="25000"/>
                  </a:schemeClr>
                </a:solidFill>
                <a:cs typeface="Arial" pitchFamily="34" charset="0"/>
              </a:endParaRPr>
            </a:p>
          </p:txBody>
        </p:sp>
      </p:grpSp>
      <p:pic>
        <p:nvPicPr>
          <p:cNvPr id="4" name="Image 3">
            <a:extLst>
              <a:ext uri="{FF2B5EF4-FFF2-40B4-BE49-F238E27FC236}">
                <a16:creationId xmlns:a16="http://schemas.microsoft.com/office/drawing/2014/main" id="{BCDB1CBD-EF7D-45ED-B3DB-D276F47F91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53197" y="1873124"/>
            <a:ext cx="4937247" cy="3471267"/>
          </a:xfrm>
          <a:prstGeom prst="rect">
            <a:avLst/>
          </a:prstGeom>
        </p:spPr>
      </p:pic>
      <p:sp>
        <p:nvSpPr>
          <p:cNvPr id="55" name="Rectangle 7">
            <a:extLst>
              <a:ext uri="{FF2B5EF4-FFF2-40B4-BE49-F238E27FC236}">
                <a16:creationId xmlns:a16="http://schemas.microsoft.com/office/drawing/2014/main" id="{19CEE156-302E-4891-B8E8-D3ACC56E4B5D}"/>
              </a:ext>
            </a:extLst>
          </p:cNvPr>
          <p:cNvSpPr/>
          <p:nvPr/>
        </p:nvSpPr>
        <p:spPr>
          <a:xfrm rot="18900000">
            <a:off x="718745" y="2668985"/>
            <a:ext cx="225664" cy="502732"/>
          </a:xfrm>
          <a:custGeom>
            <a:avLst/>
            <a:gdLst/>
            <a:ahLst/>
            <a:cxnLst/>
            <a:rect l="l" t="t" r="r" b="b"/>
            <a:pathLst>
              <a:path w="154109" h="343323">
                <a:moveTo>
                  <a:pt x="102909" y="313772"/>
                </a:moveTo>
                <a:lnTo>
                  <a:pt x="102909" y="328547"/>
                </a:lnTo>
                <a:cubicBezTo>
                  <a:pt x="102909" y="336708"/>
                  <a:pt x="96294" y="343322"/>
                  <a:pt x="88133" y="343323"/>
                </a:cubicBezTo>
                <a:lnTo>
                  <a:pt x="65975" y="343322"/>
                </a:lnTo>
                <a:cubicBezTo>
                  <a:pt x="57814" y="343322"/>
                  <a:pt x="51199" y="336708"/>
                  <a:pt x="51199" y="328547"/>
                </a:cubicBezTo>
                <a:cubicBezTo>
                  <a:pt x="51199" y="323622"/>
                  <a:pt x="51200" y="318696"/>
                  <a:pt x="51200" y="313771"/>
                </a:cubicBezTo>
                <a:close/>
                <a:moveTo>
                  <a:pt x="123327" y="15459"/>
                </a:moveTo>
                <a:cubicBezTo>
                  <a:pt x="141678" y="29245"/>
                  <a:pt x="152926" y="50497"/>
                  <a:pt x="154008" y="73425"/>
                </a:cubicBezTo>
                <a:cubicBezTo>
                  <a:pt x="155089" y="96353"/>
                  <a:pt x="145890" y="118568"/>
                  <a:pt x="128916" y="134021"/>
                </a:cubicBezTo>
                <a:lnTo>
                  <a:pt x="119294" y="123450"/>
                </a:lnTo>
                <a:cubicBezTo>
                  <a:pt x="133118" y="110865"/>
                  <a:pt x="140611" y="92772"/>
                  <a:pt x="139730" y="74098"/>
                </a:cubicBezTo>
                <a:cubicBezTo>
                  <a:pt x="138850" y="55424"/>
                  <a:pt x="129689" y="38115"/>
                  <a:pt x="114743" y="26887"/>
                </a:cubicBezTo>
                <a:close/>
                <a:moveTo>
                  <a:pt x="136698" y="17411"/>
                </a:moveTo>
                <a:cubicBezTo>
                  <a:pt x="103758" y="-15529"/>
                  <a:pt x="50351" y="-15529"/>
                  <a:pt x="17412" y="17411"/>
                </a:cubicBezTo>
                <a:cubicBezTo>
                  <a:pt x="-15528" y="50351"/>
                  <a:pt x="-15528" y="103757"/>
                  <a:pt x="17412" y="136697"/>
                </a:cubicBezTo>
                <a:cubicBezTo>
                  <a:pt x="50351" y="169637"/>
                  <a:pt x="103758" y="169637"/>
                  <a:pt x="136698" y="136697"/>
                </a:cubicBezTo>
                <a:cubicBezTo>
                  <a:pt x="169637" y="103757"/>
                  <a:pt x="169637" y="50351"/>
                  <a:pt x="136698" y="17411"/>
                </a:cubicBezTo>
                <a:close/>
                <a:moveTo>
                  <a:pt x="154109" y="0"/>
                </a:moveTo>
                <a:cubicBezTo>
                  <a:pt x="196665" y="42556"/>
                  <a:pt x="196665" y="111552"/>
                  <a:pt x="154109" y="154108"/>
                </a:cubicBezTo>
                <a:cubicBezTo>
                  <a:pt x="139576" y="168641"/>
                  <a:pt x="121959" y="178211"/>
                  <a:pt x="102912" y="180994"/>
                </a:cubicBezTo>
                <a:lnTo>
                  <a:pt x="102912" y="308310"/>
                </a:lnTo>
                <a:lnTo>
                  <a:pt x="51197" y="308310"/>
                </a:lnTo>
                <a:lnTo>
                  <a:pt x="51197" y="180994"/>
                </a:lnTo>
                <a:cubicBezTo>
                  <a:pt x="32150" y="178211"/>
                  <a:pt x="14534" y="168641"/>
                  <a:pt x="0" y="154108"/>
                </a:cubicBezTo>
                <a:cubicBezTo>
                  <a:pt x="-42555" y="111552"/>
                  <a:pt x="-42555" y="42556"/>
                  <a:pt x="0" y="0"/>
                </a:cubicBezTo>
                <a:cubicBezTo>
                  <a:pt x="42556" y="-42556"/>
                  <a:pt x="111553" y="-42556"/>
                  <a:pt x="154109"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56" name="Freeform 32">
            <a:extLst>
              <a:ext uri="{FF2B5EF4-FFF2-40B4-BE49-F238E27FC236}">
                <a16:creationId xmlns:a16="http://schemas.microsoft.com/office/drawing/2014/main" id="{977AAE77-128B-4DE2-BB6E-1901C5EF34C4}"/>
              </a:ext>
            </a:extLst>
          </p:cNvPr>
          <p:cNvSpPr/>
          <p:nvPr/>
        </p:nvSpPr>
        <p:spPr>
          <a:xfrm>
            <a:off x="482735" y="1287747"/>
            <a:ext cx="597487" cy="547278"/>
          </a:xfrm>
          <a:custGeom>
            <a:avLst/>
            <a:gdLst/>
            <a:ahLst/>
            <a:cxnLst/>
            <a:rect l="l" t="t" r="r" b="b"/>
            <a:pathLst>
              <a:path w="3210745" h="2940925">
                <a:moveTo>
                  <a:pt x="340528" y="2526682"/>
                </a:moveTo>
                <a:cubicBezTo>
                  <a:pt x="280875" y="2526682"/>
                  <a:pt x="232516" y="2575041"/>
                  <a:pt x="232516" y="2634694"/>
                </a:cubicBezTo>
                <a:cubicBezTo>
                  <a:pt x="232516" y="2694347"/>
                  <a:pt x="280875" y="2742706"/>
                  <a:pt x="340528" y="2742706"/>
                </a:cubicBezTo>
                <a:cubicBezTo>
                  <a:pt x="400181" y="2742706"/>
                  <a:pt x="448540" y="2694347"/>
                  <a:pt x="448540" y="2634694"/>
                </a:cubicBezTo>
                <a:cubicBezTo>
                  <a:pt x="448540" y="2575041"/>
                  <a:pt x="400181" y="2526682"/>
                  <a:pt x="340528" y="2526682"/>
                </a:cubicBezTo>
                <a:close/>
                <a:moveTo>
                  <a:pt x="1821636" y="152"/>
                </a:moveTo>
                <a:cubicBezTo>
                  <a:pt x="1920275" y="-4956"/>
                  <a:pt x="2051571" y="119306"/>
                  <a:pt x="2102482" y="278737"/>
                </a:cubicBezTo>
                <a:cubicBezTo>
                  <a:pt x="2192513" y="649582"/>
                  <a:pt x="1575154" y="1213351"/>
                  <a:pt x="2006019" y="1236931"/>
                </a:cubicBezTo>
                <a:cubicBezTo>
                  <a:pt x="2310412" y="1206920"/>
                  <a:pt x="2473326" y="1176910"/>
                  <a:pt x="2803442" y="1166192"/>
                </a:cubicBezTo>
                <a:cubicBezTo>
                  <a:pt x="3103547" y="1170479"/>
                  <a:pt x="3152850" y="1361260"/>
                  <a:pt x="3002798" y="1564903"/>
                </a:cubicBezTo>
                <a:cubicBezTo>
                  <a:pt x="3191435" y="1575621"/>
                  <a:pt x="3347919" y="1869296"/>
                  <a:pt x="3022090" y="1989338"/>
                </a:cubicBezTo>
                <a:cubicBezTo>
                  <a:pt x="3332913" y="2182262"/>
                  <a:pt x="3154994" y="2426634"/>
                  <a:pt x="2977074" y="2471650"/>
                </a:cubicBezTo>
                <a:cubicBezTo>
                  <a:pt x="3127127" y="2606697"/>
                  <a:pt x="3109978" y="2709590"/>
                  <a:pt x="2957782" y="2793191"/>
                </a:cubicBezTo>
                <a:cubicBezTo>
                  <a:pt x="2620164" y="2932526"/>
                  <a:pt x="1747715" y="3028988"/>
                  <a:pt x="1253613" y="2818914"/>
                </a:cubicBezTo>
                <a:cubicBezTo>
                  <a:pt x="1018944" y="2738561"/>
                  <a:pt x="869067" y="2654318"/>
                  <a:pt x="700568" y="2648441"/>
                </a:cubicBezTo>
                <a:lnTo>
                  <a:pt x="700568" y="2796242"/>
                </a:lnTo>
                <a:cubicBezTo>
                  <a:pt x="700568" y="2860729"/>
                  <a:pt x="648291" y="2913006"/>
                  <a:pt x="583804" y="2913006"/>
                </a:cubicBezTo>
                <a:lnTo>
                  <a:pt x="0" y="2913006"/>
                </a:lnTo>
                <a:lnTo>
                  <a:pt x="0" y="1400838"/>
                </a:lnTo>
                <a:lnTo>
                  <a:pt x="583804" y="1400838"/>
                </a:lnTo>
                <a:cubicBezTo>
                  <a:pt x="648291" y="1400838"/>
                  <a:pt x="700568" y="1453115"/>
                  <a:pt x="700568" y="1517602"/>
                </a:cubicBezTo>
                <a:lnTo>
                  <a:pt x="700568" y="1571674"/>
                </a:lnTo>
                <a:cubicBezTo>
                  <a:pt x="721537" y="1568378"/>
                  <a:pt x="746526" y="1559634"/>
                  <a:pt x="784162" y="1539180"/>
                </a:cubicBezTo>
                <a:cubicBezTo>
                  <a:pt x="831321" y="1421281"/>
                  <a:pt x="890271" y="1323747"/>
                  <a:pt x="1034964" y="1191915"/>
                </a:cubicBezTo>
                <a:cubicBezTo>
                  <a:pt x="1257900" y="851081"/>
                  <a:pt x="1628744" y="677449"/>
                  <a:pt x="1703770" y="169413"/>
                </a:cubicBezTo>
                <a:cubicBezTo>
                  <a:pt x="1715024" y="52855"/>
                  <a:pt x="1762452" y="3217"/>
                  <a:pt x="1821636" y="15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57" name="Pie 24">
            <a:extLst>
              <a:ext uri="{FF2B5EF4-FFF2-40B4-BE49-F238E27FC236}">
                <a16:creationId xmlns:a16="http://schemas.microsoft.com/office/drawing/2014/main" id="{B5B8FEDC-89BF-4B2D-8DA5-FB3E668E107E}"/>
              </a:ext>
            </a:extLst>
          </p:cNvPr>
          <p:cNvSpPr/>
          <p:nvPr/>
        </p:nvSpPr>
        <p:spPr>
          <a:xfrm>
            <a:off x="567039" y="3726505"/>
            <a:ext cx="513183" cy="510342"/>
          </a:xfrm>
          <a:custGeom>
            <a:avLst/>
            <a:gdLst/>
            <a:ahLst/>
            <a:cxnLst/>
            <a:rect l="l" t="t" r="r" b="b"/>
            <a:pathLst>
              <a:path w="3228711" h="3210836">
                <a:moveTo>
                  <a:pt x="351626" y="695968"/>
                </a:moveTo>
                <a:lnTo>
                  <a:pt x="1548007" y="1678300"/>
                </a:lnTo>
                <a:lnTo>
                  <a:pt x="236194" y="2500159"/>
                </a:lnTo>
                <a:cubicBezTo>
                  <a:pt x="-116985" y="1936431"/>
                  <a:pt x="-70514" y="1210092"/>
                  <a:pt x="351626" y="695968"/>
                </a:cubicBezTo>
                <a:close/>
                <a:moveTo>
                  <a:pt x="1957429" y="262366"/>
                </a:moveTo>
                <a:cubicBezTo>
                  <a:pt x="2634256" y="359480"/>
                  <a:pt x="3156733" y="907132"/>
                  <a:pt x="3221913" y="1587776"/>
                </a:cubicBezTo>
                <a:cubicBezTo>
                  <a:pt x="3287093" y="2268421"/>
                  <a:pt x="2878048" y="2905277"/>
                  <a:pt x="2231953" y="3129078"/>
                </a:cubicBezTo>
                <a:cubicBezTo>
                  <a:pt x="1585858" y="3352879"/>
                  <a:pt x="870522" y="3105497"/>
                  <a:pt x="500715" y="2530372"/>
                </a:cubicBezTo>
                <a:lnTo>
                  <a:pt x="1746987" y="1729019"/>
                </a:lnTo>
                <a:close/>
                <a:moveTo>
                  <a:pt x="1604447" y="200"/>
                </a:moveTo>
                <a:cubicBezTo>
                  <a:pt x="1665125" y="-778"/>
                  <a:pt x="1726175" y="1809"/>
                  <a:pt x="1787307" y="8072"/>
                </a:cubicBezTo>
                <a:lnTo>
                  <a:pt x="1629532" y="1548011"/>
                </a:lnTo>
                <a:lnTo>
                  <a:pt x="483856" y="506987"/>
                </a:lnTo>
                <a:cubicBezTo>
                  <a:pt x="773141" y="188622"/>
                  <a:pt x="1179697" y="7051"/>
                  <a:pt x="1604447" y="20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pic>
        <p:nvPicPr>
          <p:cNvPr id="6" name="Image 5">
            <a:extLst>
              <a:ext uri="{FF2B5EF4-FFF2-40B4-BE49-F238E27FC236}">
                <a16:creationId xmlns:a16="http://schemas.microsoft.com/office/drawing/2014/main" id="{A841BEC5-FD15-4AAC-8784-DAECA6D085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4886" y="5089610"/>
            <a:ext cx="513183" cy="801193"/>
          </a:xfrm>
          <a:prstGeom prst="rect">
            <a:avLst/>
          </a:prstGeom>
        </p:spPr>
      </p:pic>
      <p:sp>
        <p:nvSpPr>
          <p:cNvPr id="7" name="ZoneTexte 6">
            <a:extLst>
              <a:ext uri="{FF2B5EF4-FFF2-40B4-BE49-F238E27FC236}">
                <a16:creationId xmlns:a16="http://schemas.microsoft.com/office/drawing/2014/main" id="{E8F58783-76E6-4E49-9AC6-C60E85A6B1D7}"/>
              </a:ext>
            </a:extLst>
          </p:cNvPr>
          <p:cNvSpPr txBox="1"/>
          <p:nvPr/>
        </p:nvSpPr>
        <p:spPr>
          <a:xfrm>
            <a:off x="1305934" y="5813373"/>
            <a:ext cx="7576024" cy="584775"/>
          </a:xfrm>
          <a:prstGeom prst="rect">
            <a:avLst/>
          </a:prstGeom>
          <a:noFill/>
        </p:spPr>
        <p:txBody>
          <a:bodyPr wrap="square" rtlCol="0">
            <a:spAutoFit/>
          </a:bodyPr>
          <a:lstStyle/>
          <a:p>
            <a:r>
              <a:rPr lang="en-US" sz="1600" dirty="0">
                <a:solidFill>
                  <a:schemeClr val="tx1">
                    <a:lumMod val="75000"/>
                    <a:lumOff val="25000"/>
                  </a:schemeClr>
                </a:solidFill>
                <a:cs typeface="Arial" pitchFamily="34" charset="0"/>
              </a:rPr>
              <a:t>Permet d’ assurer  la </a:t>
            </a:r>
            <a:r>
              <a:rPr lang="fr-FR" sz="1600" dirty="0">
                <a:solidFill>
                  <a:schemeClr val="tx1">
                    <a:lumMod val="75000"/>
                    <a:lumOff val="25000"/>
                  </a:schemeClr>
                </a:solidFill>
                <a:cs typeface="Arial" pitchFamily="34" charset="0"/>
              </a:rPr>
              <a:t>prise</a:t>
            </a:r>
            <a:r>
              <a:rPr lang="en-US" sz="1600" dirty="0">
                <a:solidFill>
                  <a:schemeClr val="tx1">
                    <a:lumMod val="75000"/>
                    <a:lumOff val="25000"/>
                  </a:schemeClr>
                </a:solidFill>
                <a:cs typeface="Arial" pitchFamily="34" charset="0"/>
              </a:rPr>
              <a:t> de la bonne </a:t>
            </a:r>
            <a:r>
              <a:rPr lang="fr-FR" sz="1600" dirty="0">
                <a:solidFill>
                  <a:schemeClr val="tx1">
                    <a:lumMod val="75000"/>
                    <a:lumOff val="25000"/>
                  </a:schemeClr>
                </a:solidFill>
                <a:cs typeface="Arial" pitchFamily="34" charset="0"/>
              </a:rPr>
              <a:t>décision</a:t>
            </a:r>
            <a:r>
              <a:rPr lang="en-US" sz="1600" dirty="0">
                <a:solidFill>
                  <a:schemeClr val="tx1">
                    <a:lumMod val="75000"/>
                    <a:lumOff val="25000"/>
                  </a:schemeClr>
                </a:solidFill>
                <a:cs typeface="Arial" pitchFamily="34" charset="0"/>
              </a:rPr>
              <a:t> ainsi que de </a:t>
            </a:r>
            <a:r>
              <a:rPr lang="fr-FR" sz="1600" dirty="0">
                <a:solidFill>
                  <a:schemeClr val="tx1">
                    <a:lumMod val="75000"/>
                    <a:lumOff val="25000"/>
                  </a:schemeClr>
                </a:solidFill>
                <a:effectLst/>
                <a:ea typeface="Times New Roman" panose="02020603050405020304" pitchFamily="18" charset="0"/>
                <a:cs typeface="Arial" panose="020B0604020202020204" pitchFamily="34" charset="0"/>
              </a:rPr>
              <a:t>l’optimisation de la qualité de production </a:t>
            </a:r>
            <a:endParaRPr lang="fr-FR" sz="1600" dirty="0">
              <a:solidFill>
                <a:schemeClr val="tx1">
                  <a:lumMod val="75000"/>
                  <a:lumOff val="25000"/>
                </a:schemeClr>
              </a:solidFill>
            </a:endParaRPr>
          </a:p>
        </p:txBody>
      </p:sp>
    </p:spTree>
    <p:extLst>
      <p:ext uri="{BB962C8B-B14F-4D97-AF65-F5344CB8AC3E}">
        <p14:creationId xmlns:p14="http://schemas.microsoft.com/office/powerpoint/2010/main" val="1703227378"/>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3C6D5289-2EBC-407F-B04B-772954508FF8}"/>
              </a:ext>
            </a:extLst>
          </p:cNvPr>
          <p:cNvSpPr>
            <a:spLocks noGrp="1"/>
          </p:cNvSpPr>
          <p:nvPr>
            <p:ph type="body" sz="quarter" idx="10"/>
          </p:nvPr>
        </p:nvSpPr>
        <p:spPr>
          <a:xfrm>
            <a:off x="309401" y="656156"/>
            <a:ext cx="11573197" cy="724247"/>
          </a:xfrm>
        </p:spPr>
        <p:txBody>
          <a:bodyPr/>
          <a:lstStyle/>
          <a:p>
            <a:r>
              <a:rPr lang="fr-FR" dirty="0"/>
              <a:t>Microsoft office EXCEL</a:t>
            </a:r>
          </a:p>
        </p:txBody>
      </p:sp>
      <p:pic>
        <p:nvPicPr>
          <p:cNvPr id="5" name="Image 4">
            <a:extLst>
              <a:ext uri="{FF2B5EF4-FFF2-40B4-BE49-F238E27FC236}">
                <a16:creationId xmlns:a16="http://schemas.microsoft.com/office/drawing/2014/main" id="{3E04607A-5A05-4107-A821-AC3C999DFA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 y="2837475"/>
            <a:ext cx="2400300" cy="2171700"/>
          </a:xfrm>
          <a:prstGeom prst="rect">
            <a:avLst/>
          </a:prstGeom>
        </p:spPr>
      </p:pic>
      <p:sp>
        <p:nvSpPr>
          <p:cNvPr id="6" name="ZoneTexte 5">
            <a:extLst>
              <a:ext uri="{FF2B5EF4-FFF2-40B4-BE49-F238E27FC236}">
                <a16:creationId xmlns:a16="http://schemas.microsoft.com/office/drawing/2014/main" id="{FFCE51DA-601D-4E6F-958F-CB0409A19E9C}"/>
              </a:ext>
            </a:extLst>
          </p:cNvPr>
          <p:cNvSpPr txBox="1"/>
          <p:nvPr/>
        </p:nvSpPr>
        <p:spPr>
          <a:xfrm>
            <a:off x="4362450" y="2369054"/>
            <a:ext cx="6629400" cy="3108543"/>
          </a:xfrm>
          <a:prstGeom prst="rect">
            <a:avLst/>
          </a:prstGeom>
          <a:noFill/>
        </p:spPr>
        <p:txBody>
          <a:bodyPr wrap="square" rtlCol="0">
            <a:spAutoFit/>
          </a:bodyPr>
          <a:lstStyle/>
          <a:p>
            <a:pPr marL="285750" indent="-285750">
              <a:buFont typeface="Arial" panose="020B0604020202020204" pitchFamily="34" charset="0"/>
              <a:buChar char="•"/>
            </a:pPr>
            <a:r>
              <a:rPr lang="fr-FR" sz="2800" dirty="0"/>
              <a:t>Logiciel de stockage et de traitement des donnés sous forme d’un tableau</a:t>
            </a:r>
          </a:p>
          <a:p>
            <a:r>
              <a:rPr lang="fr-FR" sz="2800" dirty="0"/>
              <a:t> </a:t>
            </a:r>
          </a:p>
          <a:p>
            <a:pPr marL="285750" indent="-285750">
              <a:buFont typeface="Arial" panose="020B0604020202020204" pitchFamily="34" charset="0"/>
              <a:buChar char="•"/>
            </a:pPr>
            <a:r>
              <a:rPr lang="fr-FR" sz="2800" dirty="0"/>
              <a:t>Il sert à manipuler et effectuer des calculs d’une façon rapide et simple</a:t>
            </a:r>
          </a:p>
          <a:p>
            <a:endParaRPr lang="fr-FR" sz="2800" dirty="0"/>
          </a:p>
          <a:p>
            <a:pPr marL="285750" indent="-285750">
              <a:buFont typeface="Arial" panose="020B0604020202020204" pitchFamily="34" charset="0"/>
              <a:buChar char="•"/>
            </a:pPr>
            <a:r>
              <a:rPr lang="fr-FR" sz="2800" dirty="0"/>
              <a:t>Son interface est facile à utiliser </a:t>
            </a:r>
          </a:p>
        </p:txBody>
      </p:sp>
    </p:spTree>
    <p:extLst>
      <p:ext uri="{BB962C8B-B14F-4D97-AF65-F5344CB8AC3E}">
        <p14:creationId xmlns:p14="http://schemas.microsoft.com/office/powerpoint/2010/main" val="4160427800"/>
      </p:ext>
    </p:extLst>
  </p:cSld>
  <p:clrMapOvr>
    <a:masterClrMapping/>
  </p:clrMapOvr>
  <p:transition>
    <p:fade/>
  </p:transition>
</p:sld>
</file>

<file path=ppt/theme/theme1.xml><?xml version="1.0" encoding="utf-8"?>
<a:theme xmlns:a="http://schemas.openxmlformats.org/drawingml/2006/main" name="Contents Slide Master">
  <a:themeElements>
    <a:clrScheme name="ALLPPT- BURGERS">
      <a:dk1>
        <a:sysClr val="windowText" lastClr="000000"/>
      </a:dk1>
      <a:lt1>
        <a:sysClr val="window" lastClr="FFFFFF"/>
      </a:lt1>
      <a:dk2>
        <a:srgbClr val="44546A"/>
      </a:dk2>
      <a:lt2>
        <a:srgbClr val="E7E6E6"/>
      </a:lt2>
      <a:accent1>
        <a:srgbClr val="F8BA16"/>
      </a:accent1>
      <a:accent2>
        <a:srgbClr val="454545"/>
      </a:accent2>
      <a:accent3>
        <a:srgbClr val="F8BA16"/>
      </a:accent3>
      <a:accent4>
        <a:srgbClr val="454545"/>
      </a:accent4>
      <a:accent5>
        <a:srgbClr val="F8BA16"/>
      </a:accent5>
      <a:accent6>
        <a:srgbClr val="454545"/>
      </a:accent6>
      <a:hlink>
        <a:srgbClr val="454545"/>
      </a:hlink>
      <a:folHlink>
        <a:srgbClr val="454545"/>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Section Break Slide Master">
  <a:themeElements>
    <a:clrScheme name="ALLPPT- BURGERS">
      <a:dk1>
        <a:sysClr val="windowText" lastClr="000000"/>
      </a:dk1>
      <a:lt1>
        <a:sysClr val="window" lastClr="FFFFFF"/>
      </a:lt1>
      <a:dk2>
        <a:srgbClr val="44546A"/>
      </a:dk2>
      <a:lt2>
        <a:srgbClr val="E7E6E6"/>
      </a:lt2>
      <a:accent1>
        <a:srgbClr val="F8BA16"/>
      </a:accent1>
      <a:accent2>
        <a:srgbClr val="454545"/>
      </a:accent2>
      <a:accent3>
        <a:srgbClr val="F8BA16"/>
      </a:accent3>
      <a:accent4>
        <a:srgbClr val="454545"/>
      </a:accent4>
      <a:accent5>
        <a:srgbClr val="F8BA16"/>
      </a:accent5>
      <a:accent6>
        <a:srgbClr val="454545"/>
      </a:accent6>
      <a:hlink>
        <a:srgbClr val="454545"/>
      </a:hlink>
      <a:folHlink>
        <a:srgbClr val="454545"/>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7179</TotalTime>
  <Words>744</Words>
  <Application>Microsoft Office PowerPoint</Application>
  <PresentationFormat>Grand écran</PresentationFormat>
  <Paragraphs>147</Paragraphs>
  <Slides>29</Slides>
  <Notes>0</Notes>
  <HiddenSlides>0</HiddenSlides>
  <MMClips>0</MMClips>
  <ScaleCrop>false</ScaleCrop>
  <HeadingPairs>
    <vt:vector size="6" baseType="variant">
      <vt:variant>
        <vt:lpstr>Polices utilisées</vt:lpstr>
      </vt:variant>
      <vt:variant>
        <vt:i4>5</vt:i4>
      </vt:variant>
      <vt:variant>
        <vt:lpstr>Thème</vt:lpstr>
      </vt:variant>
      <vt:variant>
        <vt:i4>2</vt:i4>
      </vt:variant>
      <vt:variant>
        <vt:lpstr>Titres des diapositives</vt:lpstr>
      </vt:variant>
      <vt:variant>
        <vt:i4>29</vt:i4>
      </vt:variant>
    </vt:vector>
  </HeadingPairs>
  <TitlesOfParts>
    <vt:vector size="36" baseType="lpstr">
      <vt:lpstr>Arial</vt:lpstr>
      <vt:lpstr>Calibri</vt:lpstr>
      <vt:lpstr>Cambria</vt:lpstr>
      <vt:lpstr>Courier New</vt:lpstr>
      <vt:lpstr>Times New Roman</vt:lpstr>
      <vt:lpstr>Contents Slide Master</vt:lpstr>
      <vt:lpstr>Section Break Slide Master</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Allppt.com</dc:creator>
  <cp:lastModifiedBy>nouha.gannouni</cp:lastModifiedBy>
  <cp:revision>100</cp:revision>
  <dcterms:created xsi:type="dcterms:W3CDTF">2020-01-20T05:08:25Z</dcterms:created>
  <dcterms:modified xsi:type="dcterms:W3CDTF">2021-10-20T20:43:56Z</dcterms:modified>
</cp:coreProperties>
</file>